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 id="2147483672" r:id="rId4"/>
  </p:sldMasterIdLst>
  <p:notesMasterIdLst>
    <p:notesMasterId r:id="rId6"/>
  </p:notesMasterIdLst>
  <p:handoutMasterIdLst>
    <p:handoutMasterId r:id="rId123"/>
  </p:handoutMasterIdLst>
  <p:sldIdLst>
    <p:sldId id="256" r:id="rId5"/>
    <p:sldId id="559" r:id="rId7"/>
    <p:sldId id="560" r:id="rId8"/>
    <p:sldId id="561" r:id="rId9"/>
    <p:sldId id="562" r:id="rId10"/>
    <p:sldId id="563" r:id="rId11"/>
    <p:sldId id="564" r:id="rId12"/>
    <p:sldId id="565" r:id="rId13"/>
    <p:sldId id="566" r:id="rId14"/>
    <p:sldId id="567" r:id="rId15"/>
    <p:sldId id="568" r:id="rId16"/>
    <p:sldId id="569" r:id="rId17"/>
    <p:sldId id="570" r:id="rId18"/>
    <p:sldId id="571" r:id="rId19"/>
    <p:sldId id="572" r:id="rId20"/>
    <p:sldId id="573" r:id="rId21"/>
    <p:sldId id="744" r:id="rId22"/>
    <p:sldId id="745" r:id="rId23"/>
    <p:sldId id="575" r:id="rId24"/>
    <p:sldId id="576" r:id="rId25"/>
    <p:sldId id="577" r:id="rId26"/>
    <p:sldId id="578" r:id="rId27"/>
    <p:sldId id="579" r:id="rId28"/>
    <p:sldId id="580" r:id="rId29"/>
    <p:sldId id="581" r:id="rId30"/>
    <p:sldId id="582" r:id="rId31"/>
    <p:sldId id="583" r:id="rId32"/>
    <p:sldId id="584" r:id="rId33"/>
    <p:sldId id="585" r:id="rId34"/>
    <p:sldId id="586" r:id="rId35"/>
    <p:sldId id="587" r:id="rId36"/>
    <p:sldId id="588" r:id="rId37"/>
    <p:sldId id="589" r:id="rId38"/>
    <p:sldId id="590" r:id="rId39"/>
    <p:sldId id="850" r:id="rId40"/>
    <p:sldId id="851" r:id="rId41"/>
    <p:sldId id="852" r:id="rId42"/>
    <p:sldId id="591" r:id="rId43"/>
    <p:sldId id="592" r:id="rId44"/>
    <p:sldId id="593" r:id="rId45"/>
    <p:sldId id="594" r:id="rId46"/>
    <p:sldId id="595" r:id="rId47"/>
    <p:sldId id="596" r:id="rId48"/>
    <p:sldId id="597" r:id="rId49"/>
    <p:sldId id="598" r:id="rId50"/>
    <p:sldId id="599" r:id="rId51"/>
    <p:sldId id="600" r:id="rId52"/>
    <p:sldId id="601" r:id="rId53"/>
    <p:sldId id="602" r:id="rId54"/>
    <p:sldId id="603" r:id="rId55"/>
    <p:sldId id="853" r:id="rId56"/>
    <p:sldId id="604" r:id="rId57"/>
    <p:sldId id="605" r:id="rId58"/>
    <p:sldId id="606" r:id="rId59"/>
    <p:sldId id="607" r:id="rId60"/>
    <p:sldId id="608" r:id="rId61"/>
    <p:sldId id="609" r:id="rId62"/>
    <p:sldId id="675" r:id="rId63"/>
    <p:sldId id="676" r:id="rId64"/>
    <p:sldId id="677" r:id="rId65"/>
    <p:sldId id="678" r:id="rId66"/>
    <p:sldId id="679" r:id="rId67"/>
    <p:sldId id="680" r:id="rId68"/>
    <p:sldId id="611" r:id="rId69"/>
    <p:sldId id="612" r:id="rId70"/>
    <p:sldId id="613" r:id="rId71"/>
    <p:sldId id="614" r:id="rId72"/>
    <p:sldId id="615" r:id="rId73"/>
    <p:sldId id="617" r:id="rId74"/>
    <p:sldId id="618" r:id="rId75"/>
    <p:sldId id="619" r:id="rId76"/>
    <p:sldId id="620" r:id="rId77"/>
    <p:sldId id="621" r:id="rId78"/>
    <p:sldId id="622" r:id="rId79"/>
    <p:sldId id="623" r:id="rId80"/>
    <p:sldId id="624" r:id="rId81"/>
    <p:sldId id="625" r:id="rId82"/>
    <p:sldId id="627" r:id="rId83"/>
    <p:sldId id="628" r:id="rId84"/>
    <p:sldId id="629" r:id="rId85"/>
    <p:sldId id="630" r:id="rId86"/>
    <p:sldId id="631" r:id="rId87"/>
    <p:sldId id="632" r:id="rId88"/>
    <p:sldId id="633" r:id="rId89"/>
    <p:sldId id="634" r:id="rId90"/>
    <p:sldId id="635" r:id="rId91"/>
    <p:sldId id="637" r:id="rId92"/>
    <p:sldId id="638" r:id="rId93"/>
    <p:sldId id="639" r:id="rId94"/>
    <p:sldId id="640" r:id="rId95"/>
    <p:sldId id="641" r:id="rId96"/>
    <p:sldId id="642" r:id="rId97"/>
    <p:sldId id="643" r:id="rId98"/>
    <p:sldId id="644" r:id="rId99"/>
    <p:sldId id="645" r:id="rId100"/>
    <p:sldId id="646" r:id="rId101"/>
    <p:sldId id="647" r:id="rId102"/>
    <p:sldId id="648" r:id="rId103"/>
    <p:sldId id="649" r:id="rId104"/>
    <p:sldId id="650" r:id="rId105"/>
    <p:sldId id="651" r:id="rId106"/>
    <p:sldId id="652" r:id="rId107"/>
    <p:sldId id="653" r:id="rId108"/>
    <p:sldId id="655" r:id="rId109"/>
    <p:sldId id="656" r:id="rId110"/>
    <p:sldId id="659" r:id="rId111"/>
    <p:sldId id="661" r:id="rId112"/>
    <p:sldId id="662" r:id="rId113"/>
    <p:sldId id="663" r:id="rId114"/>
    <p:sldId id="664" r:id="rId115"/>
    <p:sldId id="665" r:id="rId116"/>
    <p:sldId id="666" r:id="rId117"/>
    <p:sldId id="667" r:id="rId118"/>
    <p:sldId id="671" r:id="rId119"/>
    <p:sldId id="672" r:id="rId120"/>
    <p:sldId id="673" r:id="rId121"/>
    <p:sldId id="674" r:id="rId122"/>
  </p:sldIdLst>
  <p:sldSz cx="9144000" cy="6858000" type="screen4x3"/>
  <p:notesSz cx="6797675" cy="9926955"/>
  <p:defaultTextStyle>
    <a:defPPr>
      <a:defRPr lang="en-US"/>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000" b="0" i="0" u="none" kern="1200" baseline="0">
        <a:solidFill>
          <a:schemeClr val="tx1"/>
        </a:solidFill>
        <a:latin typeface="Arial" panose="020B060402020202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sz="1000" b="0" i="0" u="none" kern="1200" baseline="0">
        <a:solidFill>
          <a:schemeClr val="tx1"/>
        </a:solidFill>
        <a:latin typeface="Arial" panose="020B060402020202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sz="1000" b="0" i="0" u="none" kern="1200" baseline="0">
        <a:solidFill>
          <a:schemeClr val="tx1"/>
        </a:solidFill>
        <a:latin typeface="Arial" panose="020B060402020202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sz="1000" b="0" i="0" u="none" kern="1200" baseline="0">
        <a:solidFill>
          <a:schemeClr val="tx1"/>
        </a:solidFill>
        <a:latin typeface="Arial" panose="020B060402020202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sz="1000" b="0" i="0" u="none" kern="1200" baseline="0">
        <a:solidFill>
          <a:schemeClr val="tx1"/>
        </a:solidFill>
        <a:latin typeface="Arial" panose="020B060402020202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sz="1000" b="0" i="0" u="none" kern="1200" baseline="0">
        <a:solidFill>
          <a:schemeClr val="tx1"/>
        </a:solidFill>
        <a:latin typeface="Arial" panose="020B060402020202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sz="1000" b="0" i="0" u="none" kern="1200" baseline="0">
        <a:solidFill>
          <a:schemeClr val="tx1"/>
        </a:solidFill>
        <a:latin typeface="Arial" panose="020B060402020202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sz="1000" b="0" i="0" u="none" kern="1200" baseline="0">
        <a:solidFill>
          <a:schemeClr val="tx1"/>
        </a:solidFill>
        <a:latin typeface="Arial" panose="020B060402020202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sz="1000" b="0" i="0" u="none" kern="1200" baseline="0">
        <a:solidFill>
          <a:schemeClr val="tx1"/>
        </a:solidFill>
        <a:latin typeface="Arial" panose="020B0604020202020204"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showAnimation="0">
    <p:present/>
    <p:sldAll/>
    <p:penClr>
      <a:srgbClr val="FF0000"/>
    </p:penClr>
    <p:extLst>
      <p:ext uri="{2FDB2607-1784-4EEB-B798-7EB5836EED8A}">
        <p14:showMediaCtrls xmlns:p14="http://schemas.microsoft.com/office/powerpoint/2010/main" val="1"/>
      </p:ext>
    </p:extLst>
  </p:showPr>
  <p:clrMru>
    <a:srgbClr val="C285FF"/>
    <a:srgbClr val="000000"/>
    <a:srgbClr val="0033CC"/>
    <a:srgbClr val="993300"/>
    <a:srgbClr val="66FF33"/>
    <a:srgbClr val="0000FF"/>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horzBarState="maximized">
    <p:restoredLeft sz="13823"/>
    <p:restoredTop sz="94660"/>
  </p:normalViewPr>
  <p:slideViewPr>
    <p:cSldViewPr showGuides="1">
      <p:cViewPr>
        <p:scale>
          <a:sx n="76" d="100"/>
          <a:sy n="76" d="100"/>
        </p:scale>
        <p:origin x="-1098" y="49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12060"/>
    </p:cViewPr>
  </p:sorterViewPr>
  <p:gridSpacing cx="72005" cy="72005"/>
</p:viewPr>
</file>

<file path=ppt/_rels/presentation.xml.rels><?xml version="1.0" encoding="UTF-8" standalone="yes"?>
<Relationships xmlns="http://schemas.openxmlformats.org/package/2006/relationships"><Relationship Id="rId99" Type="http://schemas.openxmlformats.org/officeDocument/2006/relationships/slide" Target="slides/slide94.xml"/><Relationship Id="rId98" Type="http://schemas.openxmlformats.org/officeDocument/2006/relationships/slide" Target="slides/slide93.xml"/><Relationship Id="rId97" Type="http://schemas.openxmlformats.org/officeDocument/2006/relationships/slide" Target="slides/slide92.xml"/><Relationship Id="rId96" Type="http://schemas.openxmlformats.org/officeDocument/2006/relationships/slide" Target="slides/slide91.xml"/><Relationship Id="rId95" Type="http://schemas.openxmlformats.org/officeDocument/2006/relationships/slide" Target="slides/slide90.xml"/><Relationship Id="rId94" Type="http://schemas.openxmlformats.org/officeDocument/2006/relationships/slide" Target="slides/slide89.xml"/><Relationship Id="rId93" Type="http://schemas.openxmlformats.org/officeDocument/2006/relationships/slide" Target="slides/slide88.xml"/><Relationship Id="rId92" Type="http://schemas.openxmlformats.org/officeDocument/2006/relationships/slide" Target="slides/slide87.xml"/><Relationship Id="rId91" Type="http://schemas.openxmlformats.org/officeDocument/2006/relationships/slide" Target="slides/slide86.xml"/><Relationship Id="rId90" Type="http://schemas.openxmlformats.org/officeDocument/2006/relationships/slide" Target="slides/slide85.xml"/><Relationship Id="rId9" Type="http://schemas.openxmlformats.org/officeDocument/2006/relationships/slide" Target="slides/slide4.xml"/><Relationship Id="rId89" Type="http://schemas.openxmlformats.org/officeDocument/2006/relationships/slide" Target="slides/slide84.xml"/><Relationship Id="rId88" Type="http://schemas.openxmlformats.org/officeDocument/2006/relationships/slide" Target="slides/slide83.xml"/><Relationship Id="rId87" Type="http://schemas.openxmlformats.org/officeDocument/2006/relationships/slide" Target="slides/slide82.xml"/><Relationship Id="rId86" Type="http://schemas.openxmlformats.org/officeDocument/2006/relationships/slide" Target="slides/slide81.xml"/><Relationship Id="rId85" Type="http://schemas.openxmlformats.org/officeDocument/2006/relationships/slide" Target="slides/slide80.xml"/><Relationship Id="rId84" Type="http://schemas.openxmlformats.org/officeDocument/2006/relationships/slide" Target="slides/slide79.xml"/><Relationship Id="rId83" Type="http://schemas.openxmlformats.org/officeDocument/2006/relationships/slide" Target="slides/slide78.xml"/><Relationship Id="rId82" Type="http://schemas.openxmlformats.org/officeDocument/2006/relationships/slide" Target="slides/slide77.xml"/><Relationship Id="rId81" Type="http://schemas.openxmlformats.org/officeDocument/2006/relationships/slide" Target="slides/slide76.xml"/><Relationship Id="rId80" Type="http://schemas.openxmlformats.org/officeDocument/2006/relationships/slide" Target="slides/slide75.xml"/><Relationship Id="rId8" Type="http://schemas.openxmlformats.org/officeDocument/2006/relationships/slide" Target="slides/slide3.xml"/><Relationship Id="rId79" Type="http://schemas.openxmlformats.org/officeDocument/2006/relationships/slide" Target="slides/slide74.xml"/><Relationship Id="rId78" Type="http://schemas.openxmlformats.org/officeDocument/2006/relationships/slide" Target="slides/slide73.xml"/><Relationship Id="rId77" Type="http://schemas.openxmlformats.org/officeDocument/2006/relationships/slide" Target="slides/slide72.xml"/><Relationship Id="rId76" Type="http://schemas.openxmlformats.org/officeDocument/2006/relationships/slide" Target="slides/slide71.xml"/><Relationship Id="rId75" Type="http://schemas.openxmlformats.org/officeDocument/2006/relationships/slide" Target="slides/slide70.xml"/><Relationship Id="rId74" Type="http://schemas.openxmlformats.org/officeDocument/2006/relationships/slide" Target="slides/slide69.xml"/><Relationship Id="rId73" Type="http://schemas.openxmlformats.org/officeDocument/2006/relationships/slide" Target="slides/slide68.xml"/><Relationship Id="rId72" Type="http://schemas.openxmlformats.org/officeDocument/2006/relationships/slide" Target="slides/slide67.xml"/><Relationship Id="rId71" Type="http://schemas.openxmlformats.org/officeDocument/2006/relationships/slide" Target="slides/slide66.xml"/><Relationship Id="rId70" Type="http://schemas.openxmlformats.org/officeDocument/2006/relationships/slide" Target="slides/slide65.xml"/><Relationship Id="rId7" Type="http://schemas.openxmlformats.org/officeDocument/2006/relationships/slide" Target="slides/slide2.xml"/><Relationship Id="rId69" Type="http://schemas.openxmlformats.org/officeDocument/2006/relationships/slide" Target="slides/slide64.xml"/><Relationship Id="rId68" Type="http://schemas.openxmlformats.org/officeDocument/2006/relationships/slide" Target="slides/slide63.xml"/><Relationship Id="rId67" Type="http://schemas.openxmlformats.org/officeDocument/2006/relationships/slide" Target="slides/slide62.xml"/><Relationship Id="rId66" Type="http://schemas.openxmlformats.org/officeDocument/2006/relationships/slide" Target="slides/slide61.xml"/><Relationship Id="rId65" Type="http://schemas.openxmlformats.org/officeDocument/2006/relationships/slide" Target="slides/slide60.xml"/><Relationship Id="rId64" Type="http://schemas.openxmlformats.org/officeDocument/2006/relationships/slide" Target="slides/slide59.xml"/><Relationship Id="rId63" Type="http://schemas.openxmlformats.org/officeDocument/2006/relationships/slide" Target="slides/slide58.xml"/><Relationship Id="rId62" Type="http://schemas.openxmlformats.org/officeDocument/2006/relationships/slide" Target="slides/slide57.xml"/><Relationship Id="rId61" Type="http://schemas.openxmlformats.org/officeDocument/2006/relationships/slide" Target="slides/slide56.xml"/><Relationship Id="rId60" Type="http://schemas.openxmlformats.org/officeDocument/2006/relationships/slide" Target="slides/slide55.xml"/><Relationship Id="rId6" Type="http://schemas.openxmlformats.org/officeDocument/2006/relationships/notesMaster" Target="notesMasters/notesMaster1.xml"/><Relationship Id="rId59" Type="http://schemas.openxmlformats.org/officeDocument/2006/relationships/slide" Target="slides/slide54.xml"/><Relationship Id="rId58" Type="http://schemas.openxmlformats.org/officeDocument/2006/relationships/slide" Target="slides/slide53.xml"/><Relationship Id="rId57" Type="http://schemas.openxmlformats.org/officeDocument/2006/relationships/slide" Target="slides/slide52.xml"/><Relationship Id="rId56" Type="http://schemas.openxmlformats.org/officeDocument/2006/relationships/slide" Target="slides/slide51.xml"/><Relationship Id="rId55" Type="http://schemas.openxmlformats.org/officeDocument/2006/relationships/slide" Target="slides/slide50.xml"/><Relationship Id="rId54" Type="http://schemas.openxmlformats.org/officeDocument/2006/relationships/slide" Target="slides/slide49.xml"/><Relationship Id="rId53" Type="http://schemas.openxmlformats.org/officeDocument/2006/relationships/slide" Target="slides/slide48.xml"/><Relationship Id="rId52" Type="http://schemas.openxmlformats.org/officeDocument/2006/relationships/slide" Target="slides/slide47.xml"/><Relationship Id="rId51" Type="http://schemas.openxmlformats.org/officeDocument/2006/relationships/slide" Target="slides/slide46.xml"/><Relationship Id="rId50" Type="http://schemas.openxmlformats.org/officeDocument/2006/relationships/slide" Target="slides/slide45.xml"/><Relationship Id="rId5" Type="http://schemas.openxmlformats.org/officeDocument/2006/relationships/slide" Target="slides/slide1.xml"/><Relationship Id="rId49" Type="http://schemas.openxmlformats.org/officeDocument/2006/relationships/slide" Target="slides/slide44.xml"/><Relationship Id="rId48" Type="http://schemas.openxmlformats.org/officeDocument/2006/relationships/slide" Target="slides/slide43.xml"/><Relationship Id="rId47" Type="http://schemas.openxmlformats.org/officeDocument/2006/relationships/slide" Target="slides/slide42.xml"/><Relationship Id="rId46" Type="http://schemas.openxmlformats.org/officeDocument/2006/relationships/slide" Target="slides/slide41.xml"/><Relationship Id="rId45" Type="http://schemas.openxmlformats.org/officeDocument/2006/relationships/slide" Target="slides/slide40.xml"/><Relationship Id="rId44" Type="http://schemas.openxmlformats.org/officeDocument/2006/relationships/slide" Target="slides/slide39.xml"/><Relationship Id="rId43" Type="http://schemas.openxmlformats.org/officeDocument/2006/relationships/slide" Target="slides/slide38.xml"/><Relationship Id="rId42" Type="http://schemas.openxmlformats.org/officeDocument/2006/relationships/slide" Target="slides/slide37.xml"/><Relationship Id="rId41" Type="http://schemas.openxmlformats.org/officeDocument/2006/relationships/slide" Target="slides/slide36.xml"/><Relationship Id="rId40" Type="http://schemas.openxmlformats.org/officeDocument/2006/relationships/slide" Target="slides/slide35.xml"/><Relationship Id="rId4" Type="http://schemas.openxmlformats.org/officeDocument/2006/relationships/slideMaster" Target="slideMasters/slideMaster3.xml"/><Relationship Id="rId39" Type="http://schemas.openxmlformats.org/officeDocument/2006/relationships/slide" Target="slides/slide34.xml"/><Relationship Id="rId38" Type="http://schemas.openxmlformats.org/officeDocument/2006/relationships/slide" Target="slides/slide33.xml"/><Relationship Id="rId37" Type="http://schemas.openxmlformats.org/officeDocument/2006/relationships/slide" Target="slides/slide32.xml"/><Relationship Id="rId36" Type="http://schemas.openxmlformats.org/officeDocument/2006/relationships/slide" Target="slides/slide31.xml"/><Relationship Id="rId35" Type="http://schemas.openxmlformats.org/officeDocument/2006/relationships/slide" Target="slides/slide30.xml"/><Relationship Id="rId34" Type="http://schemas.openxmlformats.org/officeDocument/2006/relationships/slide" Target="slides/slide29.xml"/><Relationship Id="rId33" Type="http://schemas.openxmlformats.org/officeDocument/2006/relationships/slide" Target="slides/slide28.xml"/><Relationship Id="rId32" Type="http://schemas.openxmlformats.org/officeDocument/2006/relationships/slide" Target="slides/slide27.xml"/><Relationship Id="rId31" Type="http://schemas.openxmlformats.org/officeDocument/2006/relationships/slide" Target="slides/slide26.xml"/><Relationship Id="rId30" Type="http://schemas.openxmlformats.org/officeDocument/2006/relationships/slide" Target="slides/slide25.xml"/><Relationship Id="rId3" Type="http://schemas.openxmlformats.org/officeDocument/2006/relationships/slideMaster" Target="slideMasters/slideMaster2.xml"/><Relationship Id="rId29" Type="http://schemas.openxmlformats.org/officeDocument/2006/relationships/slide" Target="slides/slide24.xml"/><Relationship Id="rId28" Type="http://schemas.openxmlformats.org/officeDocument/2006/relationships/slide" Target="slides/slide23.xml"/><Relationship Id="rId27" Type="http://schemas.openxmlformats.org/officeDocument/2006/relationships/slide" Target="slides/slide22.xml"/><Relationship Id="rId26" Type="http://schemas.openxmlformats.org/officeDocument/2006/relationships/slide" Target="slides/slide21.xml"/><Relationship Id="rId25" Type="http://schemas.openxmlformats.org/officeDocument/2006/relationships/slide" Target="slides/slide20.xml"/><Relationship Id="rId24" Type="http://schemas.openxmlformats.org/officeDocument/2006/relationships/slide" Target="slides/slide19.xml"/><Relationship Id="rId23" Type="http://schemas.openxmlformats.org/officeDocument/2006/relationships/slide" Target="slides/slide18.xml"/><Relationship Id="rId22" Type="http://schemas.openxmlformats.org/officeDocument/2006/relationships/slide" Target="slides/slide17.xml"/><Relationship Id="rId21" Type="http://schemas.openxmlformats.org/officeDocument/2006/relationships/slide" Target="slides/slide16.xml"/><Relationship Id="rId20" Type="http://schemas.openxmlformats.org/officeDocument/2006/relationships/slide" Target="slides/slide15.xml"/><Relationship Id="rId2" Type="http://schemas.openxmlformats.org/officeDocument/2006/relationships/theme" Target="theme/theme1.xml"/><Relationship Id="rId19" Type="http://schemas.openxmlformats.org/officeDocument/2006/relationships/slide" Target="slides/slide14.xml"/><Relationship Id="rId18" Type="http://schemas.openxmlformats.org/officeDocument/2006/relationships/slide" Target="slides/slide13.xml"/><Relationship Id="rId17" Type="http://schemas.openxmlformats.org/officeDocument/2006/relationships/slide" Target="slides/slide12.xml"/><Relationship Id="rId16" Type="http://schemas.openxmlformats.org/officeDocument/2006/relationships/slide" Target="slides/slide11.xml"/><Relationship Id="rId15" Type="http://schemas.openxmlformats.org/officeDocument/2006/relationships/slide" Target="slides/slide10.xml"/><Relationship Id="rId14" Type="http://schemas.openxmlformats.org/officeDocument/2006/relationships/slide" Target="slides/slide9.xml"/><Relationship Id="rId13" Type="http://schemas.openxmlformats.org/officeDocument/2006/relationships/slide" Target="slides/slide8.xml"/><Relationship Id="rId126" Type="http://schemas.openxmlformats.org/officeDocument/2006/relationships/tableStyles" Target="tableStyles.xml"/><Relationship Id="rId125" Type="http://schemas.openxmlformats.org/officeDocument/2006/relationships/viewProps" Target="viewProps.xml"/><Relationship Id="rId124" Type="http://schemas.openxmlformats.org/officeDocument/2006/relationships/presProps" Target="presProps.xml"/><Relationship Id="rId123" Type="http://schemas.openxmlformats.org/officeDocument/2006/relationships/handoutMaster" Target="handoutMasters/handoutMaster1.xml"/><Relationship Id="rId122" Type="http://schemas.openxmlformats.org/officeDocument/2006/relationships/slide" Target="slides/slide117.xml"/><Relationship Id="rId121" Type="http://schemas.openxmlformats.org/officeDocument/2006/relationships/slide" Target="slides/slide116.xml"/><Relationship Id="rId120" Type="http://schemas.openxmlformats.org/officeDocument/2006/relationships/slide" Target="slides/slide115.xml"/><Relationship Id="rId12" Type="http://schemas.openxmlformats.org/officeDocument/2006/relationships/slide" Target="slides/slide7.xml"/><Relationship Id="rId119" Type="http://schemas.openxmlformats.org/officeDocument/2006/relationships/slide" Target="slides/slide114.xml"/><Relationship Id="rId118" Type="http://schemas.openxmlformats.org/officeDocument/2006/relationships/slide" Target="slides/slide113.xml"/><Relationship Id="rId117" Type="http://schemas.openxmlformats.org/officeDocument/2006/relationships/slide" Target="slides/slide112.xml"/><Relationship Id="rId116" Type="http://schemas.openxmlformats.org/officeDocument/2006/relationships/slide" Target="slides/slide111.xml"/><Relationship Id="rId115" Type="http://schemas.openxmlformats.org/officeDocument/2006/relationships/slide" Target="slides/slide110.xml"/><Relationship Id="rId114" Type="http://schemas.openxmlformats.org/officeDocument/2006/relationships/slide" Target="slides/slide109.xml"/><Relationship Id="rId113" Type="http://schemas.openxmlformats.org/officeDocument/2006/relationships/slide" Target="slides/slide108.xml"/><Relationship Id="rId112" Type="http://schemas.openxmlformats.org/officeDocument/2006/relationships/slide" Target="slides/slide107.xml"/><Relationship Id="rId111" Type="http://schemas.openxmlformats.org/officeDocument/2006/relationships/slide" Target="slides/slide106.xml"/><Relationship Id="rId110" Type="http://schemas.openxmlformats.org/officeDocument/2006/relationships/slide" Target="slides/slide105.xml"/><Relationship Id="rId11" Type="http://schemas.openxmlformats.org/officeDocument/2006/relationships/slide" Target="slides/slide6.xml"/><Relationship Id="rId109" Type="http://schemas.openxmlformats.org/officeDocument/2006/relationships/slide" Target="slides/slide104.xml"/><Relationship Id="rId108" Type="http://schemas.openxmlformats.org/officeDocument/2006/relationships/slide" Target="slides/slide103.xml"/><Relationship Id="rId107" Type="http://schemas.openxmlformats.org/officeDocument/2006/relationships/slide" Target="slides/slide102.xml"/><Relationship Id="rId106" Type="http://schemas.openxmlformats.org/officeDocument/2006/relationships/slide" Target="slides/slide101.xml"/><Relationship Id="rId105" Type="http://schemas.openxmlformats.org/officeDocument/2006/relationships/slide" Target="slides/slide100.xml"/><Relationship Id="rId104" Type="http://schemas.openxmlformats.org/officeDocument/2006/relationships/slide" Target="slides/slide99.xml"/><Relationship Id="rId103" Type="http://schemas.openxmlformats.org/officeDocument/2006/relationships/slide" Target="slides/slide98.xml"/><Relationship Id="rId102" Type="http://schemas.openxmlformats.org/officeDocument/2006/relationships/slide" Target="slides/slide97.xml"/><Relationship Id="rId101" Type="http://schemas.openxmlformats.org/officeDocument/2006/relationships/slide" Target="slides/slide96.xml"/><Relationship Id="rId100" Type="http://schemas.openxmlformats.org/officeDocument/2006/relationships/slide" Target="slides/slide95.xml"/><Relationship Id="rId10" Type="http://schemas.openxmlformats.org/officeDocument/2006/relationships/slide" Target="slides/slide5.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54274" name="Rectangle 2"/>
          <p:cNvSpPr>
            <a:spLocks noGrp="1" noChangeArrowheads="1"/>
          </p:cNvSpPr>
          <p:nvPr>
            <p:ph type="hdr" sz="quarter"/>
          </p:nvPr>
        </p:nvSpPr>
        <p:spPr bwMode="auto">
          <a:xfrm>
            <a:off x="0" y="0"/>
            <a:ext cx="2946400" cy="496888"/>
          </a:xfrm>
          <a:prstGeom prst="rect">
            <a:avLst/>
          </a:prstGeom>
          <a:noFill/>
          <a:ln w="9525">
            <a:noFill/>
            <a:miter lim="800000"/>
          </a:ln>
          <a:effectLst/>
        </p:spPr>
        <p:txBody>
          <a:bodyPr vert="horz" wrap="square" lIns="91440" tIns="45720" rIns="91440" bIns="45720" numCol="1" anchor="t" anchorCtr="0" compatLnSpc="1"/>
          <a:lstStyle>
            <a:lvl1pPr>
              <a:buFontTx/>
              <a:buNone/>
              <a:defRPr sz="1200">
                <a:latin typeface="Times New Roman" panose="02020603050405020304" pitchFamily="18" charset="0"/>
                <a:cs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GB" altLang="zh-CN" sz="1200" b="0" i="0" u="none" strike="noStrike" kern="1200" cap="none" spc="0" normalizeH="0" baseline="0" noProof="0">
              <a:ln>
                <a:noFill/>
              </a:ln>
              <a:solidFill>
                <a:schemeClr val="tx1"/>
              </a:solidFill>
              <a:effectLst/>
              <a:uLnTx/>
              <a:uFillTx/>
              <a:latin typeface="Times New Roman" panose="02020603050405020304" pitchFamily="18" charset="0"/>
              <a:ea typeface="+mn-ea"/>
              <a:cs typeface="Arial" panose="020B0604020202020204" pitchFamily="34" charset="0"/>
            </a:endParaRPr>
          </a:p>
        </p:txBody>
      </p:sp>
      <p:sp>
        <p:nvSpPr>
          <p:cNvPr id="54275" name="Rectangle 3"/>
          <p:cNvSpPr>
            <a:spLocks noGrp="1" noChangeArrowheads="1"/>
          </p:cNvSpPr>
          <p:nvPr>
            <p:ph type="dt" sz="quarter" idx="1"/>
          </p:nvPr>
        </p:nvSpPr>
        <p:spPr bwMode="auto">
          <a:xfrm>
            <a:off x="3851275" y="0"/>
            <a:ext cx="2946400" cy="496888"/>
          </a:xfrm>
          <a:prstGeom prst="rect">
            <a:avLst/>
          </a:prstGeom>
          <a:noFill/>
          <a:ln w="9525">
            <a:noFill/>
            <a:miter lim="800000"/>
          </a:ln>
          <a:effectLst/>
        </p:spPr>
        <p:txBody>
          <a:bodyPr vert="horz" wrap="square" lIns="91440" tIns="45720" rIns="91440" bIns="45720" numCol="1" anchor="t" anchorCtr="0" compatLnSpc="1"/>
          <a:lstStyle>
            <a:lvl1pPr algn="r">
              <a:buFontTx/>
              <a:buNone/>
              <a:defRPr sz="1200">
                <a:latin typeface="Times New Roman" panose="02020603050405020304" pitchFamily="18" charset="0"/>
                <a:cs typeface="Arial" panose="020B0604020202020204" pitchFamily="34"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GB" altLang="zh-CN" sz="1200" b="0" i="0" u="none" strike="noStrike" kern="1200" cap="none" spc="0" normalizeH="0" baseline="0" noProof="0">
              <a:ln>
                <a:noFill/>
              </a:ln>
              <a:solidFill>
                <a:schemeClr val="tx1"/>
              </a:solidFill>
              <a:effectLst/>
              <a:uLnTx/>
              <a:uFillTx/>
              <a:latin typeface="Times New Roman" panose="02020603050405020304" pitchFamily="18" charset="0"/>
              <a:ea typeface="+mn-ea"/>
              <a:cs typeface="Arial" panose="020B0604020202020204" pitchFamily="34" charset="0"/>
            </a:endParaRPr>
          </a:p>
        </p:txBody>
      </p:sp>
      <p:sp>
        <p:nvSpPr>
          <p:cNvPr id="54276" name="Rectangle 4"/>
          <p:cNvSpPr>
            <a:spLocks noGrp="1" noChangeArrowheads="1"/>
          </p:cNvSpPr>
          <p:nvPr>
            <p:ph type="ftr" sz="quarter" idx="2"/>
          </p:nvPr>
        </p:nvSpPr>
        <p:spPr bwMode="auto">
          <a:xfrm>
            <a:off x="0" y="9429750"/>
            <a:ext cx="2946400" cy="496888"/>
          </a:xfrm>
          <a:prstGeom prst="rect">
            <a:avLst/>
          </a:prstGeom>
          <a:noFill/>
          <a:ln w="9525">
            <a:noFill/>
            <a:miter lim="800000"/>
          </a:ln>
          <a:effectLst/>
        </p:spPr>
        <p:txBody>
          <a:bodyPr vert="horz" wrap="square" lIns="91440" tIns="45720" rIns="91440" bIns="45720" numCol="1" anchor="b" anchorCtr="0" compatLnSpc="1"/>
          <a:lstStyle>
            <a:lvl1pPr>
              <a:buFontTx/>
              <a:buNone/>
              <a:defRPr sz="1200">
                <a:latin typeface="Times New Roman" panose="02020603050405020304" pitchFamily="18" charset="0"/>
                <a:cs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GB" altLang="zh-CN" sz="1200" b="0" i="0" u="none" strike="noStrike" kern="1200" cap="none" spc="0" normalizeH="0" baseline="0" noProof="0">
              <a:ln>
                <a:noFill/>
              </a:ln>
              <a:solidFill>
                <a:schemeClr val="tx1"/>
              </a:solidFill>
              <a:effectLst/>
              <a:uLnTx/>
              <a:uFillTx/>
              <a:latin typeface="Times New Roman" panose="02020603050405020304" pitchFamily="18" charset="0"/>
              <a:ea typeface="+mn-ea"/>
              <a:cs typeface="Arial" panose="020B0604020202020204" pitchFamily="34" charset="0"/>
            </a:endParaRPr>
          </a:p>
        </p:txBody>
      </p:sp>
      <p:sp>
        <p:nvSpPr>
          <p:cNvPr id="54277" name="Rectangle 5"/>
          <p:cNvSpPr>
            <a:spLocks noGrp="1" noChangeArrowheads="1"/>
          </p:cNvSpPr>
          <p:nvPr>
            <p:ph type="sldNum" sz="quarter" idx="3"/>
          </p:nvPr>
        </p:nvSpPr>
        <p:spPr bwMode="auto">
          <a:xfrm>
            <a:off x="3851275" y="9429750"/>
            <a:ext cx="2946400" cy="496888"/>
          </a:xfrm>
          <a:prstGeom prst="rect">
            <a:avLst/>
          </a:prstGeom>
          <a:noFill/>
          <a:ln w="9525">
            <a:noFill/>
            <a:miter lim="800000"/>
          </a:ln>
          <a:effectLst/>
        </p:spPr>
        <p:txBody>
          <a:bodyPr vert="horz" wrap="square" lIns="91440" tIns="45720" rIns="91440" bIns="45720" numCol="1" anchor="b" anchorCtr="0" compatLnSpc="1"/>
          <a:p>
            <a:pPr lvl="0" algn="r" eaLnBrk="1" hangingPunct="1">
              <a:buNone/>
            </a:pPr>
            <a:fld id="{9A0DB2DC-4C9A-4742-B13C-FB6460FD3503}" type="slidenum">
              <a:rPr lang="en-GB" altLang="zh-CN" sz="1200" dirty="0">
                <a:latin typeface="Times New Roman" panose="02020603050405020304" pitchFamily="18" charset="0"/>
                <a:ea typeface="SimSun" panose="02010600030101010101" pitchFamily="2" charset="-122"/>
              </a:rPr>
            </a:fld>
            <a:endParaRPr lang="en-GB" altLang="zh-CN" sz="1200" dirty="0">
              <a:latin typeface="Times New Roman" panose="02020603050405020304" pitchFamily="18" charset="0"/>
              <a:ea typeface="SimSun" panose="02010600030101010101" pitchFamily="2"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19810" name="Rectangle 2"/>
          <p:cNvSpPr>
            <a:spLocks noGrp="1" noChangeArrowheads="1"/>
          </p:cNvSpPr>
          <p:nvPr>
            <p:ph type="hdr" sz="quarter"/>
          </p:nvPr>
        </p:nvSpPr>
        <p:spPr bwMode="auto">
          <a:xfrm>
            <a:off x="0" y="0"/>
            <a:ext cx="2946400" cy="496888"/>
          </a:xfrm>
          <a:prstGeom prst="rect">
            <a:avLst/>
          </a:prstGeom>
          <a:noFill/>
          <a:ln w="9525">
            <a:noFill/>
            <a:miter lim="800000"/>
          </a:ln>
          <a:effectLst/>
        </p:spPr>
        <p:txBody>
          <a:bodyPr vert="horz" wrap="square" lIns="91440" tIns="45720" rIns="91440" bIns="45720" numCol="1" anchor="t" anchorCtr="0" compatLnSpc="1"/>
          <a:p>
            <a:pPr lvl="0" eaLnBrk="1" hangingPunct="1">
              <a:buNone/>
            </a:pPr>
            <a:endParaRPr lang="hu-HU" altLang="en-US" sz="1200" dirty="0">
              <a:latin typeface="Times New Roman" panose="02020603050405020304" pitchFamily="18" charset="0"/>
            </a:endParaRPr>
          </a:p>
        </p:txBody>
      </p:sp>
      <p:sp>
        <p:nvSpPr>
          <p:cNvPr id="119811" name="Rectangle 3"/>
          <p:cNvSpPr>
            <a:spLocks noGrp="1" noChangeArrowheads="1"/>
          </p:cNvSpPr>
          <p:nvPr>
            <p:ph type="dt" idx="1"/>
          </p:nvPr>
        </p:nvSpPr>
        <p:spPr bwMode="auto">
          <a:xfrm>
            <a:off x="3849688" y="0"/>
            <a:ext cx="2946400" cy="496888"/>
          </a:xfrm>
          <a:prstGeom prst="rect">
            <a:avLst/>
          </a:prstGeom>
          <a:noFill/>
          <a:ln w="9525">
            <a:noFill/>
            <a:miter lim="800000"/>
          </a:ln>
          <a:effectLst/>
        </p:spPr>
        <p:txBody>
          <a:bodyPr vert="horz" wrap="square" lIns="91440" tIns="45720" rIns="91440" bIns="45720" numCol="1" anchor="t" anchorCtr="0" compatLnSpc="1"/>
          <a:p>
            <a:pPr lvl="0" algn="r" eaLnBrk="1" hangingPunct="1">
              <a:buNone/>
            </a:pPr>
            <a:endParaRPr lang="hu-HU" altLang="en-US" sz="1200" dirty="0">
              <a:latin typeface="Times New Roman" panose="02020603050405020304" pitchFamily="18" charset="0"/>
            </a:endParaRPr>
          </a:p>
        </p:txBody>
      </p:sp>
      <p:sp>
        <p:nvSpPr>
          <p:cNvPr id="128004" name="Rectangle 4"/>
          <p:cNvSpPr>
            <a:spLocks noGrp="1" noRot="1" noChangeAspect="1" noTextEdit="1"/>
          </p:cNvSpPr>
          <p:nvPr>
            <p:ph type="sldImg"/>
          </p:nvPr>
        </p:nvSpPr>
        <p:spPr>
          <a:xfrm>
            <a:off x="915988" y="744538"/>
            <a:ext cx="4965700" cy="3722687"/>
          </a:xfrm>
          <a:prstGeom prst="rect">
            <a:avLst/>
          </a:prstGeom>
          <a:noFill/>
          <a:ln w="9525" cap="flat" cmpd="sng">
            <a:solidFill>
              <a:srgbClr val="000000"/>
            </a:solidFill>
            <a:prstDash val="solid"/>
            <a:miter/>
            <a:headEnd type="none" w="med" len="med"/>
            <a:tailEnd type="none" w="med" len="med"/>
          </a:ln>
        </p:spPr>
      </p:sp>
      <p:sp>
        <p:nvSpPr>
          <p:cNvPr id="5125" name="Rectangle 5"/>
          <p:cNvSpPr>
            <a:spLocks noGrp="1" noChangeArrowheads="1"/>
          </p:cNvSpPr>
          <p:nvPr>
            <p:ph type="body" sz="quarter" idx="4294967295"/>
          </p:nvPr>
        </p:nvSpPr>
        <p:spPr bwMode="auto">
          <a:xfrm>
            <a:off x="679450" y="4714875"/>
            <a:ext cx="5438775" cy="4467225"/>
          </a:xfrm>
          <a:prstGeom prst="rect">
            <a:avLst/>
          </a:prstGeom>
          <a:noFill/>
          <a:ln>
            <a:noFill/>
          </a:ln>
        </p:spPr>
        <p:txBody>
          <a:bodyPr vert="horz" wrap="square" lIns="91440" tIns="45720" rIns="91440" bIns="45720" numCol="1" anchor="t" anchorCtr="0" compatLnSpc="1"/>
          <a:p>
            <a:pPr lvl="0"/>
            <a:r>
              <a:rPr lang="hu-HU" altLang="en-US" dirty="0"/>
              <a:t>Mintaszöveg szerkesztése</a:t>
            </a:r>
            <a:endParaRPr lang="hu-HU" altLang="en-US" dirty="0"/>
          </a:p>
          <a:p>
            <a:pPr lvl="1"/>
            <a:r>
              <a:rPr lang="hu-HU" altLang="en-US" dirty="0"/>
              <a:t>Második szint</a:t>
            </a:r>
            <a:endParaRPr lang="hu-HU" altLang="en-US" dirty="0"/>
          </a:p>
          <a:p>
            <a:pPr lvl="2"/>
            <a:r>
              <a:rPr lang="hu-HU" altLang="en-US" dirty="0"/>
              <a:t>Harmadik szint</a:t>
            </a:r>
            <a:endParaRPr lang="hu-HU" altLang="en-US" dirty="0"/>
          </a:p>
          <a:p>
            <a:pPr lvl="3"/>
            <a:r>
              <a:rPr lang="hu-HU" altLang="en-US" dirty="0"/>
              <a:t>Negyedik szint</a:t>
            </a:r>
            <a:endParaRPr lang="hu-HU" altLang="en-US" dirty="0"/>
          </a:p>
          <a:p>
            <a:pPr lvl="4"/>
            <a:r>
              <a:rPr lang="hu-HU" altLang="en-US" dirty="0"/>
              <a:t>Ötödik szint</a:t>
            </a:r>
            <a:endParaRPr lang="en-US" altLang="zh-CN" dirty="0"/>
          </a:p>
        </p:txBody>
      </p:sp>
      <p:sp>
        <p:nvSpPr>
          <p:cNvPr id="119814" name="Rectangle 6"/>
          <p:cNvSpPr>
            <a:spLocks noGrp="1" noChangeArrowheads="1"/>
          </p:cNvSpPr>
          <p:nvPr>
            <p:ph type="ftr" sz="quarter" idx="4"/>
          </p:nvPr>
        </p:nvSpPr>
        <p:spPr bwMode="auto">
          <a:xfrm>
            <a:off x="0" y="9428163"/>
            <a:ext cx="2946400" cy="496888"/>
          </a:xfrm>
          <a:prstGeom prst="rect">
            <a:avLst/>
          </a:prstGeom>
          <a:noFill/>
          <a:ln w="9525">
            <a:noFill/>
            <a:miter lim="800000"/>
          </a:ln>
          <a:effectLst/>
        </p:spPr>
        <p:txBody>
          <a:bodyPr vert="horz" wrap="square" lIns="91440" tIns="45720" rIns="91440" bIns="45720" numCol="1" anchor="b" anchorCtr="0" compatLnSpc="1"/>
          <a:p>
            <a:pPr lvl="0" eaLnBrk="1" hangingPunct="1">
              <a:buNone/>
            </a:pPr>
            <a:endParaRPr lang="hu-HU" altLang="en-US" sz="1200" dirty="0">
              <a:latin typeface="Times New Roman" panose="02020603050405020304" pitchFamily="18" charset="0"/>
            </a:endParaRPr>
          </a:p>
        </p:txBody>
      </p:sp>
      <p:sp>
        <p:nvSpPr>
          <p:cNvPr id="119815" name="Rectangle 7"/>
          <p:cNvSpPr>
            <a:spLocks noGrp="1" noChangeArrowheads="1"/>
          </p:cNvSpPr>
          <p:nvPr>
            <p:ph type="sldNum" sz="quarter" idx="5"/>
          </p:nvPr>
        </p:nvSpPr>
        <p:spPr bwMode="auto">
          <a:xfrm>
            <a:off x="3849688" y="9428163"/>
            <a:ext cx="2946400" cy="496888"/>
          </a:xfrm>
          <a:prstGeom prst="rect">
            <a:avLst/>
          </a:prstGeom>
          <a:noFill/>
          <a:ln w="9525">
            <a:noFill/>
            <a:miter lim="800000"/>
          </a:ln>
          <a:effectLst/>
        </p:spPr>
        <p:txBody>
          <a:bodyPr vert="horz" wrap="square" lIns="91440" tIns="45720" rIns="91440" bIns="45720" numCol="1" anchor="b" anchorCtr="0" compatLnSpc="1"/>
          <a:p>
            <a:pPr lvl="0" algn="r" eaLnBrk="1" hangingPunct="1">
              <a:buNone/>
            </a:pPr>
            <a:fld id="{9A0DB2DC-4C9A-4742-B13C-FB6460FD3503}" type="slidenum">
              <a:rPr lang="hu-HU" altLang="en-US" sz="1200" dirty="0">
                <a:latin typeface="Times New Roman" panose="02020603050405020304" pitchFamily="18" charset="0"/>
              </a:rPr>
            </a:fld>
            <a:endParaRPr lang="hu-HU" altLang="en-US" sz="1200" dirty="0">
              <a:latin typeface="Times New Roman" panose="02020603050405020304" pitchFamily="18" charset="0"/>
            </a:endParaRPr>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Arial" panose="020B0604020202020204" pitchFamily="34" charset="0"/>
      </a:defRPr>
    </a:lvl1pPr>
    <a:lvl2pPr marL="4572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Arial" panose="020B0604020202020204" pitchFamily="34" charset="0"/>
      </a:defRPr>
    </a:lvl2pPr>
    <a:lvl3pPr marL="9144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Arial" panose="020B0604020202020204" pitchFamily="34" charset="0"/>
      </a:defRPr>
    </a:lvl3pPr>
    <a:lvl4pPr marL="13716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Arial" panose="020B0604020202020204" pitchFamily="34" charset="0"/>
      </a:defRPr>
    </a:lvl4pPr>
    <a:lvl5pPr marL="18288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Arial" panose="020B0604020202020204" pitchFamily="34"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2.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3.xml"/></Relationships>
</file>

<file path=ppt/notesSlides/_rels/notesSlide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4.xml"/></Relationships>
</file>

<file path=ppt/notesSlides/_rels/notesSlide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5.xml"/></Relationships>
</file>

<file path=ppt/notesSlides/_rels/notesSlide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7.xml"/></Relationships>
</file>

<file path=ppt/notesSlides/_rels/notesSlide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8.xml"/></Relationships>
</file>

<file path=ppt/notesSlides/_rels/notesSlide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9.xml"/></Relationships>
</file>

<file path=ppt/notesSlides/_rels/notesSlide5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1.xml"/></Relationships>
</file>

<file path=ppt/notesSlides/_rels/notesSlide5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2.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6.xml"/></Relationships>
</file>

<file path=ppt/notesSlides/_rels/notesSlide6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8.xml"/></Relationships>
</file>

<file path=ppt/notesSlides/_rels/notesSlide6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0.xml"/></Relationships>
</file>

<file path=ppt/notesSlides/_rels/notesSlide6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1.xml"/></Relationships>
</file>

<file path=ppt/notesSlides/_rels/notesSlide6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2.xml"/></Relationships>
</file>

<file path=ppt/notesSlides/_rels/notesSlide6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3.xml"/></Relationships>
</file>

<file path=ppt/notesSlides/_rels/notesSlide6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4.xml"/></Relationships>
</file>

<file path=ppt/notesSlides/_rels/notesSlide6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6.xml"/></Relationships>
</file>

<file path=ppt/notesSlides/_rels/notesSlide6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7.xml"/></Relationships>
</file>

<file path=ppt/notesSlides/_rels/notesSlide6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8.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0.xml"/></Relationships>
</file>

<file path=ppt/notesSlides/_rels/notesSlide7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1.xml"/></Relationships>
</file>

<file path=ppt/notesSlides/_rels/notesSlide7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2.xml"/></Relationships>
</file>

<file path=ppt/notesSlides/_rels/notesSlide7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4.xml"/></Relationships>
</file>

<file path=ppt/notesSlides/_rels/notesSlide7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7.xml"/></Relationships>
</file>

<file path=ppt/notesSlides/_rels/notesSlide7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9.xml"/></Relationships>
</file>

<file path=ppt/notesSlides/_rels/notesSlide7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2.xml"/></Relationships>
</file>

<file path=ppt/notesSlides/_rels/notesSlide7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3.xml"/></Relationships>
</file>

<file path=ppt/notesSlides/_rels/notesSlide7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4.xml"/></Relationships>
</file>

<file path=ppt/notesSlides/_rels/notesSlide7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5.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7.xml"/></Relationships>
</file>

<file path=ppt/notesSlides/_rels/notesSlide8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9.xml"/></Relationships>
</file>

<file path=ppt/notesSlides/_rels/notesSlide8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0.xml"/></Relationships>
</file>

<file path=ppt/notesSlides/_rels/notesSlide8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1.xml"/></Relationships>
</file>

<file path=ppt/notesSlides/_rels/notesSlide8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2.xml"/></Relationships>
</file>

<file path=ppt/notesSlides/_rels/notesSlide8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6.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29026" name="Rectangle 7"/>
          <p:cNvSpPr txBox="1">
            <a:spLocks noGrp="1"/>
          </p:cNvSpPr>
          <p:nvPr>
            <p:ph type="sldNum" sz="quarter"/>
          </p:nvPr>
        </p:nvSpPr>
        <p:spPr>
          <a:xfrm>
            <a:off x="3849688" y="9428163"/>
            <a:ext cx="2946400" cy="496887"/>
          </a:xfrm>
          <a:prstGeom prst="rect">
            <a:avLst/>
          </a:prstGeom>
          <a:noFill/>
          <a:ln w="9525">
            <a:noFill/>
          </a:ln>
        </p:spPr>
        <p:txBody>
          <a:bodyPr anchor="b" anchorCtr="0"/>
          <a:p>
            <a:pPr lvl="0" algn="r" eaLnBrk="1" hangingPunct="1"/>
            <a:fld id="{9A0DB2DC-4C9A-4742-B13C-FB6460FD3503}" type="slidenum">
              <a:rPr lang="hu-HU" altLang="zh-CN" sz="1200" dirty="0">
                <a:latin typeface="Times New Roman" panose="02020603050405020304" pitchFamily="18" charset="0"/>
                <a:ea typeface="SimSun" panose="02010600030101010101" pitchFamily="2" charset="-122"/>
              </a:rPr>
            </a:fld>
            <a:endParaRPr lang="hu-HU" altLang="zh-CN" sz="1200" dirty="0">
              <a:latin typeface="Times New Roman" panose="02020603050405020304" pitchFamily="18" charset="0"/>
              <a:ea typeface="SimSun" panose="02010600030101010101" pitchFamily="2" charset="-122"/>
            </a:endParaRPr>
          </a:p>
        </p:txBody>
      </p:sp>
      <p:sp>
        <p:nvSpPr>
          <p:cNvPr id="129027" name="Rectangle 2"/>
          <p:cNvSpPr>
            <a:spLocks noGrp="1" noRot="1" noChangeAspect="1" noTextEdit="1"/>
          </p:cNvSpPr>
          <p:nvPr>
            <p:ph type="sldImg"/>
          </p:nvPr>
        </p:nvSpPr>
        <p:spPr>
          <a:xfrm>
            <a:off x="917575" y="744538"/>
            <a:ext cx="4962525" cy="3722687"/>
          </a:xfrm>
        </p:spPr>
      </p:sp>
      <p:sp>
        <p:nvSpPr>
          <p:cNvPr id="129028" name="Rectangle 3"/>
          <p:cNvSpPr>
            <a:spLocks noGrp="1"/>
          </p:cNvSpPr>
          <p:nvPr>
            <p:ph type="body"/>
          </p:nvPr>
        </p:nvSpPr>
        <p:spPr/>
        <p:txBody>
          <a:bodyPr wrap="square" lIns="91440" tIns="45720" rIns="91440" bIns="45720" anchor="t" anchorCtr="0"/>
          <a:p>
            <a:pPr lvl="0" eaLnBrk="1" hangingPunct="1"/>
            <a:endParaRPr lang="zh-CN" altLang="en-US" dirty="0">
              <a:ea typeface="SimSun" panose="02010600030101010101" pitchFamily="2" charset="-122"/>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38242" name="Rectangle 7"/>
          <p:cNvSpPr txBox="1">
            <a:spLocks noGrp="1"/>
          </p:cNvSpPr>
          <p:nvPr>
            <p:ph type="sldNum" sz="quarter"/>
          </p:nvPr>
        </p:nvSpPr>
        <p:spPr>
          <a:xfrm>
            <a:off x="3849688" y="9428163"/>
            <a:ext cx="2946400" cy="496887"/>
          </a:xfrm>
          <a:prstGeom prst="rect">
            <a:avLst/>
          </a:prstGeom>
          <a:noFill/>
          <a:ln w="9525">
            <a:noFill/>
          </a:ln>
        </p:spPr>
        <p:txBody>
          <a:bodyPr anchor="b" anchorCtr="0"/>
          <a:p>
            <a:pPr lvl="0" algn="r" eaLnBrk="1" hangingPunct="1"/>
            <a:fld id="{9A0DB2DC-4C9A-4742-B13C-FB6460FD3503}" type="slidenum">
              <a:rPr lang="zh-CN" altLang="en-US" sz="1200" dirty="0">
                <a:latin typeface="Times New Roman" panose="02020603050405020304" pitchFamily="18" charset="0"/>
                <a:ea typeface="SimSun" panose="02010600030101010101" pitchFamily="2" charset="-122"/>
              </a:rPr>
            </a:fld>
            <a:endParaRPr lang="zh-CN" altLang="en-US" sz="1200" dirty="0">
              <a:latin typeface="Times New Roman" panose="02020603050405020304" pitchFamily="18" charset="0"/>
              <a:ea typeface="SimSun" panose="02010600030101010101" pitchFamily="2" charset="-122"/>
            </a:endParaRPr>
          </a:p>
        </p:txBody>
      </p:sp>
      <p:sp>
        <p:nvSpPr>
          <p:cNvPr id="138243" name="Rectangle 2"/>
          <p:cNvSpPr>
            <a:spLocks noRot="1" noTextEdit="1"/>
          </p:cNvSpPr>
          <p:nvPr>
            <p:ph type="sldImg"/>
          </p:nvPr>
        </p:nvSpPr>
        <p:spPr>
          <a:xfrm>
            <a:off x="917575" y="744538"/>
            <a:ext cx="4962525" cy="3722687"/>
          </a:xfrm>
        </p:spPr>
      </p:sp>
      <p:sp>
        <p:nvSpPr>
          <p:cNvPr id="138244" name="Rectangle 3"/>
          <p:cNvSpPr>
            <a:spLocks noGrp="1"/>
          </p:cNvSpPr>
          <p:nvPr>
            <p:ph type="body" idx="1"/>
          </p:nvPr>
        </p:nvSpPr>
        <p:spPr/>
        <p:txBody>
          <a:bodyPr wrap="square" lIns="91440" tIns="45720" rIns="91440" bIns="45720" anchor="t" anchorCtr="0"/>
          <a:p>
            <a:pPr lvl="0"/>
            <a:endParaRPr lang="zh-CN" altLang="en-US" dirty="0">
              <a:ea typeface="SimSun" panose="02010600030101010101" pitchFamily="2" charset="-122"/>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39266" name="Rectangle 7"/>
          <p:cNvSpPr txBox="1">
            <a:spLocks noGrp="1"/>
          </p:cNvSpPr>
          <p:nvPr>
            <p:ph type="sldNum" sz="quarter"/>
          </p:nvPr>
        </p:nvSpPr>
        <p:spPr>
          <a:xfrm>
            <a:off x="3849688" y="9428163"/>
            <a:ext cx="2946400" cy="496887"/>
          </a:xfrm>
          <a:prstGeom prst="rect">
            <a:avLst/>
          </a:prstGeom>
          <a:noFill/>
          <a:ln w="9525">
            <a:noFill/>
          </a:ln>
        </p:spPr>
        <p:txBody>
          <a:bodyPr anchor="b" anchorCtr="0"/>
          <a:p>
            <a:pPr lvl="0" algn="r" eaLnBrk="1" hangingPunct="1"/>
            <a:fld id="{9A0DB2DC-4C9A-4742-B13C-FB6460FD3503}" type="slidenum">
              <a:rPr lang="zh-CN" altLang="en-US" sz="1200" dirty="0">
                <a:latin typeface="Times New Roman" panose="02020603050405020304" pitchFamily="18" charset="0"/>
                <a:ea typeface="SimSun" panose="02010600030101010101" pitchFamily="2" charset="-122"/>
              </a:rPr>
            </a:fld>
            <a:endParaRPr lang="zh-CN" altLang="en-US" sz="1200" dirty="0">
              <a:latin typeface="Times New Roman" panose="02020603050405020304" pitchFamily="18" charset="0"/>
              <a:ea typeface="SimSun" panose="02010600030101010101" pitchFamily="2" charset="-122"/>
            </a:endParaRPr>
          </a:p>
        </p:txBody>
      </p:sp>
      <p:sp>
        <p:nvSpPr>
          <p:cNvPr id="139267" name="Rectangle 2"/>
          <p:cNvSpPr>
            <a:spLocks noRot="1" noTextEdit="1"/>
          </p:cNvSpPr>
          <p:nvPr>
            <p:ph type="sldImg"/>
          </p:nvPr>
        </p:nvSpPr>
        <p:spPr>
          <a:xfrm>
            <a:off x="917575" y="744538"/>
            <a:ext cx="4962525" cy="3722687"/>
          </a:xfrm>
        </p:spPr>
      </p:sp>
      <p:sp>
        <p:nvSpPr>
          <p:cNvPr id="139268" name="Rectangle 3"/>
          <p:cNvSpPr>
            <a:spLocks noGrp="1"/>
          </p:cNvSpPr>
          <p:nvPr>
            <p:ph type="body" idx="1"/>
          </p:nvPr>
        </p:nvSpPr>
        <p:spPr/>
        <p:txBody>
          <a:bodyPr wrap="square" lIns="91440" tIns="45720" rIns="91440" bIns="45720" anchor="t" anchorCtr="0"/>
          <a:p>
            <a:pPr lvl="0"/>
            <a:endParaRPr lang="zh-CN" altLang="en-US" dirty="0">
              <a:ea typeface="SimSun" panose="02010600030101010101" pitchFamily="2" charset="-122"/>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40290" name="Rectangle 7"/>
          <p:cNvSpPr txBox="1">
            <a:spLocks noGrp="1"/>
          </p:cNvSpPr>
          <p:nvPr>
            <p:ph type="sldNum" sz="quarter"/>
          </p:nvPr>
        </p:nvSpPr>
        <p:spPr>
          <a:xfrm>
            <a:off x="3849688" y="9428163"/>
            <a:ext cx="2946400" cy="496887"/>
          </a:xfrm>
          <a:prstGeom prst="rect">
            <a:avLst/>
          </a:prstGeom>
          <a:noFill/>
          <a:ln w="9525">
            <a:noFill/>
          </a:ln>
        </p:spPr>
        <p:txBody>
          <a:bodyPr anchor="b" anchorCtr="0"/>
          <a:p>
            <a:pPr lvl="0" algn="r" eaLnBrk="1" hangingPunct="1"/>
            <a:fld id="{9A0DB2DC-4C9A-4742-B13C-FB6460FD3503}" type="slidenum">
              <a:rPr lang="zh-CN" altLang="en-US" sz="1200" dirty="0">
                <a:latin typeface="Times New Roman" panose="02020603050405020304" pitchFamily="18" charset="0"/>
                <a:ea typeface="SimSun" panose="02010600030101010101" pitchFamily="2" charset="-122"/>
              </a:rPr>
            </a:fld>
            <a:endParaRPr lang="zh-CN" altLang="en-US" sz="1200" dirty="0">
              <a:latin typeface="Times New Roman" panose="02020603050405020304" pitchFamily="18" charset="0"/>
              <a:ea typeface="SimSun" panose="02010600030101010101" pitchFamily="2" charset="-122"/>
            </a:endParaRPr>
          </a:p>
        </p:txBody>
      </p:sp>
      <p:sp>
        <p:nvSpPr>
          <p:cNvPr id="140291" name="Rectangle 2"/>
          <p:cNvSpPr>
            <a:spLocks noRot="1" noTextEdit="1"/>
          </p:cNvSpPr>
          <p:nvPr>
            <p:ph type="sldImg"/>
          </p:nvPr>
        </p:nvSpPr>
        <p:spPr>
          <a:xfrm>
            <a:off x="917575" y="744538"/>
            <a:ext cx="4962525" cy="3722687"/>
          </a:xfrm>
        </p:spPr>
      </p:sp>
      <p:sp>
        <p:nvSpPr>
          <p:cNvPr id="140292" name="Rectangle 3"/>
          <p:cNvSpPr>
            <a:spLocks noGrp="1"/>
          </p:cNvSpPr>
          <p:nvPr>
            <p:ph type="body" idx="1"/>
          </p:nvPr>
        </p:nvSpPr>
        <p:spPr/>
        <p:txBody>
          <a:bodyPr wrap="square" lIns="91440" tIns="45720" rIns="91440" bIns="45720" anchor="t" anchorCtr="0"/>
          <a:p>
            <a:pPr lvl="0"/>
            <a:endParaRPr lang="zh-CN" altLang="en-US" dirty="0">
              <a:ea typeface="SimSun" panose="02010600030101010101" pitchFamily="2" charset="-122"/>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41314" name="Rectangle 7"/>
          <p:cNvSpPr txBox="1">
            <a:spLocks noGrp="1"/>
          </p:cNvSpPr>
          <p:nvPr>
            <p:ph type="sldNum" sz="quarter"/>
          </p:nvPr>
        </p:nvSpPr>
        <p:spPr>
          <a:xfrm>
            <a:off x="3849688" y="9428163"/>
            <a:ext cx="2946400" cy="496887"/>
          </a:xfrm>
          <a:prstGeom prst="rect">
            <a:avLst/>
          </a:prstGeom>
          <a:noFill/>
          <a:ln w="9525">
            <a:noFill/>
          </a:ln>
        </p:spPr>
        <p:txBody>
          <a:bodyPr anchor="b" anchorCtr="0"/>
          <a:p>
            <a:pPr lvl="0" algn="r" eaLnBrk="1" hangingPunct="1"/>
            <a:fld id="{9A0DB2DC-4C9A-4742-B13C-FB6460FD3503}" type="slidenum">
              <a:rPr lang="zh-CN" altLang="en-US" sz="1200" dirty="0">
                <a:latin typeface="Times New Roman" panose="02020603050405020304" pitchFamily="18" charset="0"/>
                <a:ea typeface="SimSun" panose="02010600030101010101" pitchFamily="2" charset="-122"/>
              </a:rPr>
            </a:fld>
            <a:endParaRPr lang="zh-CN" altLang="en-US" sz="1200" dirty="0">
              <a:latin typeface="Times New Roman" panose="02020603050405020304" pitchFamily="18" charset="0"/>
              <a:ea typeface="SimSun" panose="02010600030101010101" pitchFamily="2" charset="-122"/>
            </a:endParaRPr>
          </a:p>
        </p:txBody>
      </p:sp>
      <p:sp>
        <p:nvSpPr>
          <p:cNvPr id="141315" name="Rectangle 2"/>
          <p:cNvSpPr>
            <a:spLocks noRot="1" noTextEdit="1"/>
          </p:cNvSpPr>
          <p:nvPr>
            <p:ph type="sldImg"/>
          </p:nvPr>
        </p:nvSpPr>
        <p:spPr>
          <a:xfrm>
            <a:off x="917575" y="744538"/>
            <a:ext cx="4962525" cy="3722687"/>
          </a:xfrm>
        </p:spPr>
      </p:sp>
      <p:sp>
        <p:nvSpPr>
          <p:cNvPr id="141316" name="Rectangle 3"/>
          <p:cNvSpPr>
            <a:spLocks noGrp="1"/>
          </p:cNvSpPr>
          <p:nvPr>
            <p:ph type="body" idx="1"/>
          </p:nvPr>
        </p:nvSpPr>
        <p:spPr/>
        <p:txBody>
          <a:bodyPr wrap="square" lIns="91440" tIns="45720" rIns="91440" bIns="45720" anchor="t" anchorCtr="0"/>
          <a:p>
            <a:pPr lvl="0"/>
            <a:endParaRPr lang="zh-CN" altLang="en-US" dirty="0">
              <a:ea typeface="SimSun" panose="02010600030101010101" pitchFamily="2" charset="-122"/>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42338" name="Rectangle 7"/>
          <p:cNvSpPr txBox="1">
            <a:spLocks noGrp="1"/>
          </p:cNvSpPr>
          <p:nvPr>
            <p:ph type="sldNum" sz="quarter"/>
          </p:nvPr>
        </p:nvSpPr>
        <p:spPr>
          <a:xfrm>
            <a:off x="3849688" y="9428163"/>
            <a:ext cx="2946400" cy="496887"/>
          </a:xfrm>
          <a:prstGeom prst="rect">
            <a:avLst/>
          </a:prstGeom>
          <a:noFill/>
          <a:ln w="9525">
            <a:noFill/>
          </a:ln>
        </p:spPr>
        <p:txBody>
          <a:bodyPr anchor="b" anchorCtr="0"/>
          <a:p>
            <a:pPr lvl="0" algn="r" eaLnBrk="1" hangingPunct="1"/>
            <a:fld id="{9A0DB2DC-4C9A-4742-B13C-FB6460FD3503}" type="slidenum">
              <a:rPr lang="zh-CN" altLang="en-US" sz="1200" dirty="0">
                <a:latin typeface="Times New Roman" panose="02020603050405020304" pitchFamily="18" charset="0"/>
                <a:ea typeface="SimSun" panose="02010600030101010101" pitchFamily="2" charset="-122"/>
              </a:rPr>
            </a:fld>
            <a:endParaRPr lang="zh-CN" altLang="en-US" sz="1200" dirty="0">
              <a:latin typeface="Times New Roman" panose="02020603050405020304" pitchFamily="18" charset="0"/>
              <a:ea typeface="SimSun" panose="02010600030101010101" pitchFamily="2" charset="-122"/>
            </a:endParaRPr>
          </a:p>
        </p:txBody>
      </p:sp>
      <p:sp>
        <p:nvSpPr>
          <p:cNvPr id="142339" name="Rectangle 2"/>
          <p:cNvSpPr>
            <a:spLocks noRot="1" noTextEdit="1"/>
          </p:cNvSpPr>
          <p:nvPr>
            <p:ph type="sldImg"/>
          </p:nvPr>
        </p:nvSpPr>
        <p:spPr>
          <a:xfrm>
            <a:off x="917575" y="744538"/>
            <a:ext cx="4962525" cy="3722687"/>
          </a:xfrm>
        </p:spPr>
      </p:sp>
      <p:sp>
        <p:nvSpPr>
          <p:cNvPr id="142340" name="Rectangle 3"/>
          <p:cNvSpPr>
            <a:spLocks noGrp="1"/>
          </p:cNvSpPr>
          <p:nvPr>
            <p:ph type="body" idx="1"/>
          </p:nvPr>
        </p:nvSpPr>
        <p:spPr/>
        <p:txBody>
          <a:bodyPr wrap="square" lIns="91440" tIns="45720" rIns="91440" bIns="45720" anchor="t" anchorCtr="0"/>
          <a:p>
            <a:pPr lvl="0"/>
            <a:endParaRPr lang="zh-CN" altLang="en-US" dirty="0">
              <a:ea typeface="SimSun" panose="02010600030101010101" pitchFamily="2" charset="-122"/>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43362" name="Rectangle 7"/>
          <p:cNvSpPr txBox="1">
            <a:spLocks noGrp="1"/>
          </p:cNvSpPr>
          <p:nvPr>
            <p:ph type="sldNum" sz="quarter"/>
          </p:nvPr>
        </p:nvSpPr>
        <p:spPr>
          <a:xfrm>
            <a:off x="3849688" y="9428163"/>
            <a:ext cx="2946400" cy="496887"/>
          </a:xfrm>
          <a:prstGeom prst="rect">
            <a:avLst/>
          </a:prstGeom>
          <a:noFill/>
          <a:ln w="9525">
            <a:noFill/>
          </a:ln>
        </p:spPr>
        <p:txBody>
          <a:bodyPr anchor="b" anchorCtr="0"/>
          <a:p>
            <a:pPr lvl="0" algn="r" eaLnBrk="1" hangingPunct="1"/>
            <a:fld id="{9A0DB2DC-4C9A-4742-B13C-FB6460FD3503}" type="slidenum">
              <a:rPr lang="zh-CN" altLang="en-US" sz="1200" dirty="0">
                <a:latin typeface="Times New Roman" panose="02020603050405020304" pitchFamily="18" charset="0"/>
                <a:ea typeface="SimSun" panose="02010600030101010101" pitchFamily="2" charset="-122"/>
              </a:rPr>
            </a:fld>
            <a:endParaRPr lang="zh-CN" altLang="en-US" sz="1200" dirty="0">
              <a:latin typeface="Times New Roman" panose="02020603050405020304" pitchFamily="18" charset="0"/>
              <a:ea typeface="SimSun" panose="02010600030101010101" pitchFamily="2" charset="-122"/>
            </a:endParaRPr>
          </a:p>
        </p:txBody>
      </p:sp>
      <p:sp>
        <p:nvSpPr>
          <p:cNvPr id="143363" name="Rectangle 2"/>
          <p:cNvSpPr>
            <a:spLocks noRot="1" noTextEdit="1"/>
          </p:cNvSpPr>
          <p:nvPr>
            <p:ph type="sldImg"/>
          </p:nvPr>
        </p:nvSpPr>
        <p:spPr>
          <a:xfrm>
            <a:off x="917575" y="744538"/>
            <a:ext cx="4962525" cy="3722687"/>
          </a:xfrm>
        </p:spPr>
      </p:sp>
      <p:sp>
        <p:nvSpPr>
          <p:cNvPr id="143364" name="Rectangle 3"/>
          <p:cNvSpPr>
            <a:spLocks noGrp="1"/>
          </p:cNvSpPr>
          <p:nvPr>
            <p:ph type="body" idx="1"/>
          </p:nvPr>
        </p:nvSpPr>
        <p:spPr/>
        <p:txBody>
          <a:bodyPr wrap="square" lIns="91440" tIns="45720" rIns="91440" bIns="45720" anchor="t" anchorCtr="0"/>
          <a:p>
            <a:pPr lvl="0"/>
            <a:endParaRPr lang="zh-CN" altLang="en-US" dirty="0">
              <a:ea typeface="SimSun" panose="02010600030101010101" pitchFamily="2" charset="-122"/>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44386" name="Rectangle 7"/>
          <p:cNvSpPr txBox="1">
            <a:spLocks noGrp="1"/>
          </p:cNvSpPr>
          <p:nvPr>
            <p:ph type="sldNum" sz="quarter"/>
          </p:nvPr>
        </p:nvSpPr>
        <p:spPr>
          <a:xfrm>
            <a:off x="3849688" y="9428163"/>
            <a:ext cx="2946400" cy="496887"/>
          </a:xfrm>
          <a:prstGeom prst="rect">
            <a:avLst/>
          </a:prstGeom>
          <a:noFill/>
          <a:ln w="9525">
            <a:noFill/>
          </a:ln>
        </p:spPr>
        <p:txBody>
          <a:bodyPr anchor="b" anchorCtr="0"/>
          <a:p>
            <a:pPr lvl="0" algn="r" eaLnBrk="1" hangingPunct="1"/>
            <a:fld id="{9A0DB2DC-4C9A-4742-B13C-FB6460FD3503}" type="slidenum">
              <a:rPr lang="zh-CN" altLang="en-US" sz="1200" dirty="0">
                <a:latin typeface="Times New Roman" panose="02020603050405020304" pitchFamily="18" charset="0"/>
                <a:ea typeface="SimSun" panose="02010600030101010101" pitchFamily="2" charset="-122"/>
              </a:rPr>
            </a:fld>
            <a:endParaRPr lang="zh-CN" altLang="en-US" sz="1200" dirty="0">
              <a:latin typeface="Times New Roman" panose="02020603050405020304" pitchFamily="18" charset="0"/>
              <a:ea typeface="SimSun" panose="02010600030101010101" pitchFamily="2" charset="-122"/>
            </a:endParaRPr>
          </a:p>
        </p:txBody>
      </p:sp>
      <p:sp>
        <p:nvSpPr>
          <p:cNvPr id="144387" name="Rectangle 2"/>
          <p:cNvSpPr>
            <a:spLocks noRot="1" noTextEdit="1"/>
          </p:cNvSpPr>
          <p:nvPr>
            <p:ph type="sldImg"/>
          </p:nvPr>
        </p:nvSpPr>
        <p:spPr>
          <a:xfrm>
            <a:off x="917575" y="744538"/>
            <a:ext cx="4962525" cy="3722687"/>
          </a:xfrm>
        </p:spPr>
      </p:sp>
      <p:sp>
        <p:nvSpPr>
          <p:cNvPr id="144388" name="Rectangle 3"/>
          <p:cNvSpPr>
            <a:spLocks noGrp="1"/>
          </p:cNvSpPr>
          <p:nvPr>
            <p:ph type="body" idx="1"/>
          </p:nvPr>
        </p:nvSpPr>
        <p:spPr/>
        <p:txBody>
          <a:bodyPr wrap="square" lIns="91440" tIns="45720" rIns="91440" bIns="45720" anchor="t" anchorCtr="0"/>
          <a:p>
            <a:pPr lvl="0"/>
            <a:endParaRPr lang="zh-CN" altLang="en-US" dirty="0">
              <a:ea typeface="SimSun" panose="02010600030101010101" pitchFamily="2" charset="-122"/>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44386" name="Rectangle 7"/>
          <p:cNvSpPr txBox="1">
            <a:spLocks noGrp="1"/>
          </p:cNvSpPr>
          <p:nvPr>
            <p:ph type="sldNum" sz="quarter"/>
          </p:nvPr>
        </p:nvSpPr>
        <p:spPr>
          <a:xfrm>
            <a:off x="3849688" y="9428163"/>
            <a:ext cx="2946400" cy="496887"/>
          </a:xfrm>
          <a:prstGeom prst="rect">
            <a:avLst/>
          </a:prstGeom>
          <a:noFill/>
          <a:ln w="9525">
            <a:noFill/>
          </a:ln>
        </p:spPr>
        <p:txBody>
          <a:bodyPr anchor="b" anchorCtr="0"/>
          <a:p>
            <a:pPr lvl="0" algn="r" eaLnBrk="1" hangingPunct="1"/>
            <a:fld id="{9A0DB2DC-4C9A-4742-B13C-FB6460FD3503}" type="slidenum">
              <a:rPr lang="zh-CN" altLang="en-US" sz="1200" dirty="0">
                <a:latin typeface="Times New Roman" panose="02020603050405020304" pitchFamily="18" charset="0"/>
                <a:ea typeface="SimSun" panose="02010600030101010101" pitchFamily="2" charset="-122"/>
              </a:rPr>
            </a:fld>
            <a:endParaRPr lang="zh-CN" altLang="en-US" sz="1200" dirty="0">
              <a:latin typeface="Times New Roman" panose="02020603050405020304" pitchFamily="18" charset="0"/>
              <a:ea typeface="SimSun" panose="02010600030101010101" pitchFamily="2" charset="-122"/>
            </a:endParaRPr>
          </a:p>
        </p:txBody>
      </p:sp>
      <p:sp>
        <p:nvSpPr>
          <p:cNvPr id="144387" name="Rectangle 2"/>
          <p:cNvSpPr>
            <a:spLocks noRot="1" noTextEdit="1"/>
          </p:cNvSpPr>
          <p:nvPr>
            <p:ph type="sldImg"/>
          </p:nvPr>
        </p:nvSpPr>
        <p:spPr>
          <a:xfrm>
            <a:off x="917575" y="744538"/>
            <a:ext cx="4962525" cy="3722687"/>
          </a:xfrm>
        </p:spPr>
      </p:sp>
      <p:sp>
        <p:nvSpPr>
          <p:cNvPr id="144388" name="Rectangle 3"/>
          <p:cNvSpPr>
            <a:spLocks noGrp="1"/>
          </p:cNvSpPr>
          <p:nvPr>
            <p:ph type="body" idx="1"/>
          </p:nvPr>
        </p:nvSpPr>
        <p:spPr/>
        <p:txBody>
          <a:bodyPr wrap="square" lIns="91440" tIns="45720" rIns="91440" bIns="45720" anchor="t" anchorCtr="0"/>
          <a:p>
            <a:pPr lvl="0"/>
            <a:endParaRPr lang="zh-CN" altLang="en-US" dirty="0">
              <a:ea typeface="SimSun" panose="02010600030101010101" pitchFamily="2" charset="-122"/>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44386" name="Rectangle 7"/>
          <p:cNvSpPr txBox="1">
            <a:spLocks noGrp="1"/>
          </p:cNvSpPr>
          <p:nvPr>
            <p:ph type="sldNum" sz="quarter"/>
          </p:nvPr>
        </p:nvSpPr>
        <p:spPr>
          <a:xfrm>
            <a:off x="3849688" y="9428163"/>
            <a:ext cx="2946400" cy="496887"/>
          </a:xfrm>
          <a:prstGeom prst="rect">
            <a:avLst/>
          </a:prstGeom>
          <a:noFill/>
          <a:ln w="9525">
            <a:noFill/>
          </a:ln>
        </p:spPr>
        <p:txBody>
          <a:bodyPr anchor="b" anchorCtr="0"/>
          <a:p>
            <a:pPr lvl="0" algn="r" eaLnBrk="1" hangingPunct="1"/>
            <a:fld id="{9A0DB2DC-4C9A-4742-B13C-FB6460FD3503}" type="slidenum">
              <a:rPr lang="zh-CN" altLang="en-US" sz="1200" dirty="0">
                <a:latin typeface="Times New Roman" panose="02020603050405020304" pitchFamily="18" charset="0"/>
                <a:ea typeface="SimSun" panose="02010600030101010101" pitchFamily="2" charset="-122"/>
              </a:rPr>
            </a:fld>
            <a:endParaRPr lang="zh-CN" altLang="en-US" sz="1200" dirty="0">
              <a:latin typeface="Times New Roman" panose="02020603050405020304" pitchFamily="18" charset="0"/>
              <a:ea typeface="SimSun" panose="02010600030101010101" pitchFamily="2" charset="-122"/>
            </a:endParaRPr>
          </a:p>
        </p:txBody>
      </p:sp>
      <p:sp>
        <p:nvSpPr>
          <p:cNvPr id="144387" name="Rectangle 2"/>
          <p:cNvSpPr>
            <a:spLocks noRot="1" noTextEdit="1"/>
          </p:cNvSpPr>
          <p:nvPr>
            <p:ph type="sldImg"/>
          </p:nvPr>
        </p:nvSpPr>
        <p:spPr>
          <a:xfrm>
            <a:off x="917575" y="744538"/>
            <a:ext cx="4962525" cy="3722687"/>
          </a:xfrm>
        </p:spPr>
      </p:sp>
      <p:sp>
        <p:nvSpPr>
          <p:cNvPr id="144388" name="Rectangle 3"/>
          <p:cNvSpPr>
            <a:spLocks noGrp="1"/>
          </p:cNvSpPr>
          <p:nvPr>
            <p:ph type="body" idx="1"/>
          </p:nvPr>
        </p:nvSpPr>
        <p:spPr/>
        <p:txBody>
          <a:bodyPr wrap="square" lIns="91440" tIns="45720" rIns="91440" bIns="45720" anchor="t" anchorCtr="0"/>
          <a:p>
            <a:pPr lvl="0"/>
            <a:endParaRPr lang="zh-CN" altLang="en-US" dirty="0">
              <a:ea typeface="SimSun" panose="02010600030101010101" pitchFamily="2" charset="-122"/>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45410" name="Rectangle 7"/>
          <p:cNvSpPr txBox="1">
            <a:spLocks noGrp="1"/>
          </p:cNvSpPr>
          <p:nvPr>
            <p:ph type="sldNum" sz="quarter"/>
          </p:nvPr>
        </p:nvSpPr>
        <p:spPr>
          <a:xfrm>
            <a:off x="3849688" y="9428163"/>
            <a:ext cx="2946400" cy="496887"/>
          </a:xfrm>
          <a:prstGeom prst="rect">
            <a:avLst/>
          </a:prstGeom>
          <a:noFill/>
          <a:ln w="9525">
            <a:noFill/>
          </a:ln>
        </p:spPr>
        <p:txBody>
          <a:bodyPr anchor="b" anchorCtr="0"/>
          <a:p>
            <a:pPr lvl="0" algn="r" eaLnBrk="1" hangingPunct="1"/>
            <a:fld id="{9A0DB2DC-4C9A-4742-B13C-FB6460FD3503}" type="slidenum">
              <a:rPr lang="zh-CN" altLang="en-US" sz="1200" dirty="0">
                <a:latin typeface="Times New Roman" panose="02020603050405020304" pitchFamily="18" charset="0"/>
                <a:ea typeface="SimSun" panose="02010600030101010101" pitchFamily="2" charset="-122"/>
              </a:rPr>
            </a:fld>
            <a:endParaRPr lang="zh-CN" altLang="en-US" sz="1200" dirty="0">
              <a:latin typeface="Times New Roman" panose="02020603050405020304" pitchFamily="18" charset="0"/>
              <a:ea typeface="SimSun" panose="02010600030101010101" pitchFamily="2" charset="-122"/>
            </a:endParaRPr>
          </a:p>
        </p:txBody>
      </p:sp>
      <p:sp>
        <p:nvSpPr>
          <p:cNvPr id="145411" name="Rectangle 2"/>
          <p:cNvSpPr>
            <a:spLocks noRot="1" noTextEdit="1"/>
          </p:cNvSpPr>
          <p:nvPr>
            <p:ph type="sldImg"/>
          </p:nvPr>
        </p:nvSpPr>
        <p:spPr>
          <a:xfrm>
            <a:off x="917575" y="744538"/>
            <a:ext cx="4962525" cy="3722687"/>
          </a:xfrm>
        </p:spPr>
      </p:sp>
      <p:sp>
        <p:nvSpPr>
          <p:cNvPr id="145412" name="Rectangle 3"/>
          <p:cNvSpPr>
            <a:spLocks noGrp="1"/>
          </p:cNvSpPr>
          <p:nvPr>
            <p:ph type="body" idx="1"/>
          </p:nvPr>
        </p:nvSpPr>
        <p:spPr/>
        <p:txBody>
          <a:bodyPr wrap="square" lIns="91440" tIns="45720" rIns="91440" bIns="45720" anchor="t" anchorCtr="0"/>
          <a:p>
            <a:pPr lvl="0"/>
            <a:endParaRPr lang="zh-CN" altLang="en-US" dirty="0">
              <a:ea typeface="SimSun" panose="02010600030101010101" pitchFamily="2"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30050" name="Rectangle 7"/>
          <p:cNvSpPr txBox="1">
            <a:spLocks noGrp="1"/>
          </p:cNvSpPr>
          <p:nvPr>
            <p:ph type="sldNum" sz="quarter"/>
          </p:nvPr>
        </p:nvSpPr>
        <p:spPr>
          <a:xfrm>
            <a:off x="3849688" y="9428163"/>
            <a:ext cx="2946400" cy="496887"/>
          </a:xfrm>
          <a:prstGeom prst="rect">
            <a:avLst/>
          </a:prstGeom>
          <a:noFill/>
          <a:ln w="9525">
            <a:noFill/>
          </a:ln>
        </p:spPr>
        <p:txBody>
          <a:bodyPr anchor="b" anchorCtr="0"/>
          <a:p>
            <a:pPr lvl="0" algn="r" eaLnBrk="1" hangingPunct="1"/>
            <a:fld id="{9A0DB2DC-4C9A-4742-B13C-FB6460FD3503}" type="slidenum">
              <a:rPr lang="zh-CN" altLang="en-US" sz="1200" dirty="0">
                <a:latin typeface="Times New Roman" panose="02020603050405020304" pitchFamily="18" charset="0"/>
                <a:ea typeface="SimSun" panose="02010600030101010101" pitchFamily="2" charset="-122"/>
              </a:rPr>
            </a:fld>
            <a:endParaRPr lang="zh-CN" altLang="en-US" sz="1200" dirty="0">
              <a:latin typeface="Times New Roman" panose="02020603050405020304" pitchFamily="18" charset="0"/>
              <a:ea typeface="SimSun" panose="02010600030101010101" pitchFamily="2" charset="-122"/>
            </a:endParaRPr>
          </a:p>
        </p:txBody>
      </p:sp>
      <p:sp>
        <p:nvSpPr>
          <p:cNvPr id="130051" name="Rectangle 2"/>
          <p:cNvSpPr>
            <a:spLocks noRot="1" noTextEdit="1"/>
          </p:cNvSpPr>
          <p:nvPr>
            <p:ph type="sldImg"/>
          </p:nvPr>
        </p:nvSpPr>
        <p:spPr>
          <a:xfrm>
            <a:off x="917575" y="744538"/>
            <a:ext cx="4962525" cy="3722687"/>
          </a:xfrm>
        </p:spPr>
      </p:sp>
      <p:sp>
        <p:nvSpPr>
          <p:cNvPr id="130052" name="Rectangle 3"/>
          <p:cNvSpPr>
            <a:spLocks noGrp="1"/>
          </p:cNvSpPr>
          <p:nvPr>
            <p:ph type="body" idx="1"/>
          </p:nvPr>
        </p:nvSpPr>
        <p:spPr/>
        <p:txBody>
          <a:bodyPr wrap="square" lIns="91440" tIns="45720" rIns="91440" bIns="45720" anchor="t" anchorCtr="0"/>
          <a:p>
            <a:pPr lvl="0"/>
            <a:endParaRPr lang="zh-CN" altLang="en-US" dirty="0">
              <a:ea typeface="SimSun" panose="02010600030101010101" pitchFamily="2" charset="-122"/>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46434" name="Rectangle 7"/>
          <p:cNvSpPr txBox="1">
            <a:spLocks noGrp="1"/>
          </p:cNvSpPr>
          <p:nvPr>
            <p:ph type="sldNum" sz="quarter"/>
          </p:nvPr>
        </p:nvSpPr>
        <p:spPr>
          <a:xfrm>
            <a:off x="3849688" y="9428163"/>
            <a:ext cx="2946400" cy="496887"/>
          </a:xfrm>
          <a:prstGeom prst="rect">
            <a:avLst/>
          </a:prstGeom>
          <a:noFill/>
          <a:ln w="9525">
            <a:noFill/>
          </a:ln>
        </p:spPr>
        <p:txBody>
          <a:bodyPr anchor="b" anchorCtr="0"/>
          <a:p>
            <a:pPr lvl="0" algn="r" eaLnBrk="1" hangingPunct="1"/>
            <a:fld id="{9A0DB2DC-4C9A-4742-B13C-FB6460FD3503}" type="slidenum">
              <a:rPr lang="zh-CN" altLang="en-US" sz="1200" dirty="0">
                <a:latin typeface="Times New Roman" panose="02020603050405020304" pitchFamily="18" charset="0"/>
                <a:ea typeface="SimSun" panose="02010600030101010101" pitchFamily="2" charset="-122"/>
              </a:rPr>
            </a:fld>
            <a:endParaRPr lang="zh-CN" altLang="en-US" sz="1200" dirty="0">
              <a:latin typeface="Times New Roman" panose="02020603050405020304" pitchFamily="18" charset="0"/>
              <a:ea typeface="SimSun" panose="02010600030101010101" pitchFamily="2" charset="-122"/>
            </a:endParaRPr>
          </a:p>
        </p:txBody>
      </p:sp>
      <p:sp>
        <p:nvSpPr>
          <p:cNvPr id="146435" name="Rectangle 2"/>
          <p:cNvSpPr>
            <a:spLocks noRot="1" noTextEdit="1"/>
          </p:cNvSpPr>
          <p:nvPr>
            <p:ph type="sldImg"/>
          </p:nvPr>
        </p:nvSpPr>
        <p:spPr>
          <a:xfrm>
            <a:off x="917575" y="744538"/>
            <a:ext cx="4962525" cy="3722687"/>
          </a:xfrm>
        </p:spPr>
      </p:sp>
      <p:sp>
        <p:nvSpPr>
          <p:cNvPr id="146436" name="Rectangle 3"/>
          <p:cNvSpPr>
            <a:spLocks noGrp="1"/>
          </p:cNvSpPr>
          <p:nvPr>
            <p:ph type="body" idx="1"/>
          </p:nvPr>
        </p:nvSpPr>
        <p:spPr/>
        <p:txBody>
          <a:bodyPr wrap="square" lIns="91440" tIns="45720" rIns="91440" bIns="45720" anchor="t" anchorCtr="0"/>
          <a:p>
            <a:pPr lvl="0"/>
            <a:endParaRPr lang="zh-CN" altLang="en-US" dirty="0">
              <a:ea typeface="SimSun" panose="02010600030101010101" pitchFamily="2" charset="-122"/>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47458" name="Rectangle 7"/>
          <p:cNvSpPr txBox="1">
            <a:spLocks noGrp="1"/>
          </p:cNvSpPr>
          <p:nvPr>
            <p:ph type="sldNum" sz="quarter"/>
          </p:nvPr>
        </p:nvSpPr>
        <p:spPr>
          <a:xfrm>
            <a:off x="3849688" y="9428163"/>
            <a:ext cx="2946400" cy="496887"/>
          </a:xfrm>
          <a:prstGeom prst="rect">
            <a:avLst/>
          </a:prstGeom>
          <a:noFill/>
          <a:ln w="9525">
            <a:noFill/>
          </a:ln>
        </p:spPr>
        <p:txBody>
          <a:bodyPr anchor="b" anchorCtr="0"/>
          <a:p>
            <a:pPr lvl="0" algn="r" eaLnBrk="1" hangingPunct="1"/>
            <a:fld id="{9A0DB2DC-4C9A-4742-B13C-FB6460FD3503}" type="slidenum">
              <a:rPr lang="zh-CN" altLang="en-US" sz="1200" dirty="0">
                <a:latin typeface="Times New Roman" panose="02020603050405020304" pitchFamily="18" charset="0"/>
                <a:ea typeface="SimSun" panose="02010600030101010101" pitchFamily="2" charset="-122"/>
              </a:rPr>
            </a:fld>
            <a:endParaRPr lang="zh-CN" altLang="en-US" sz="1200" dirty="0">
              <a:latin typeface="Times New Roman" panose="02020603050405020304" pitchFamily="18" charset="0"/>
              <a:ea typeface="SimSun" panose="02010600030101010101" pitchFamily="2" charset="-122"/>
            </a:endParaRPr>
          </a:p>
        </p:txBody>
      </p:sp>
      <p:sp>
        <p:nvSpPr>
          <p:cNvPr id="147459" name="Rectangle 2"/>
          <p:cNvSpPr>
            <a:spLocks noRot="1" noTextEdit="1"/>
          </p:cNvSpPr>
          <p:nvPr>
            <p:ph type="sldImg"/>
          </p:nvPr>
        </p:nvSpPr>
        <p:spPr>
          <a:xfrm>
            <a:off x="917575" y="744538"/>
            <a:ext cx="4962525" cy="3722687"/>
          </a:xfrm>
        </p:spPr>
      </p:sp>
      <p:sp>
        <p:nvSpPr>
          <p:cNvPr id="147460" name="Rectangle 3"/>
          <p:cNvSpPr>
            <a:spLocks noGrp="1"/>
          </p:cNvSpPr>
          <p:nvPr>
            <p:ph type="body" idx="1"/>
          </p:nvPr>
        </p:nvSpPr>
        <p:spPr/>
        <p:txBody>
          <a:bodyPr wrap="square" lIns="91440" tIns="45720" rIns="91440" bIns="45720" anchor="t" anchorCtr="0"/>
          <a:p>
            <a:pPr lvl="0"/>
            <a:endParaRPr lang="zh-CN" altLang="en-US" dirty="0">
              <a:ea typeface="SimSun" panose="02010600030101010101" pitchFamily="2" charset="-122"/>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48482" name="Rectangle 7"/>
          <p:cNvSpPr txBox="1">
            <a:spLocks noGrp="1"/>
          </p:cNvSpPr>
          <p:nvPr>
            <p:ph type="sldNum" sz="quarter"/>
          </p:nvPr>
        </p:nvSpPr>
        <p:spPr>
          <a:xfrm>
            <a:off x="3849688" y="9428163"/>
            <a:ext cx="2946400" cy="496887"/>
          </a:xfrm>
          <a:prstGeom prst="rect">
            <a:avLst/>
          </a:prstGeom>
          <a:noFill/>
          <a:ln w="9525">
            <a:noFill/>
          </a:ln>
        </p:spPr>
        <p:txBody>
          <a:bodyPr anchor="b" anchorCtr="0"/>
          <a:p>
            <a:pPr lvl="0" algn="r" eaLnBrk="1" hangingPunct="1"/>
            <a:fld id="{9A0DB2DC-4C9A-4742-B13C-FB6460FD3503}" type="slidenum">
              <a:rPr lang="zh-CN" altLang="en-US" sz="1200" dirty="0">
                <a:latin typeface="Times New Roman" panose="02020603050405020304" pitchFamily="18" charset="0"/>
                <a:ea typeface="SimSun" panose="02010600030101010101" pitchFamily="2" charset="-122"/>
              </a:rPr>
            </a:fld>
            <a:endParaRPr lang="zh-CN" altLang="en-US" sz="1200" dirty="0">
              <a:latin typeface="Times New Roman" panose="02020603050405020304" pitchFamily="18" charset="0"/>
              <a:ea typeface="SimSun" panose="02010600030101010101" pitchFamily="2" charset="-122"/>
            </a:endParaRPr>
          </a:p>
        </p:txBody>
      </p:sp>
      <p:sp>
        <p:nvSpPr>
          <p:cNvPr id="148483" name="Rectangle 2"/>
          <p:cNvSpPr>
            <a:spLocks noRot="1" noTextEdit="1"/>
          </p:cNvSpPr>
          <p:nvPr>
            <p:ph type="sldImg"/>
          </p:nvPr>
        </p:nvSpPr>
        <p:spPr>
          <a:xfrm>
            <a:off x="917575" y="744538"/>
            <a:ext cx="4962525" cy="3722687"/>
          </a:xfrm>
        </p:spPr>
      </p:sp>
      <p:sp>
        <p:nvSpPr>
          <p:cNvPr id="148484" name="Rectangle 3"/>
          <p:cNvSpPr>
            <a:spLocks noGrp="1"/>
          </p:cNvSpPr>
          <p:nvPr>
            <p:ph type="body" idx="1"/>
          </p:nvPr>
        </p:nvSpPr>
        <p:spPr/>
        <p:txBody>
          <a:bodyPr wrap="square" lIns="91440" tIns="45720" rIns="91440" bIns="45720" anchor="t" anchorCtr="0"/>
          <a:p>
            <a:pPr lvl="0"/>
            <a:endParaRPr lang="zh-CN" altLang="en-US" dirty="0">
              <a:ea typeface="SimSun" panose="02010600030101010101" pitchFamily="2" charset="-122"/>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49506" name="Rectangle 7"/>
          <p:cNvSpPr txBox="1">
            <a:spLocks noGrp="1"/>
          </p:cNvSpPr>
          <p:nvPr>
            <p:ph type="sldNum" sz="quarter"/>
          </p:nvPr>
        </p:nvSpPr>
        <p:spPr>
          <a:xfrm>
            <a:off x="3849688" y="9428163"/>
            <a:ext cx="2946400" cy="496887"/>
          </a:xfrm>
          <a:prstGeom prst="rect">
            <a:avLst/>
          </a:prstGeom>
          <a:noFill/>
          <a:ln w="9525">
            <a:noFill/>
          </a:ln>
        </p:spPr>
        <p:txBody>
          <a:bodyPr anchor="b" anchorCtr="0"/>
          <a:p>
            <a:pPr lvl="0" algn="r" eaLnBrk="1" hangingPunct="1"/>
            <a:fld id="{9A0DB2DC-4C9A-4742-B13C-FB6460FD3503}" type="slidenum">
              <a:rPr lang="zh-CN" altLang="en-US" sz="1200" dirty="0">
                <a:latin typeface="Times New Roman" panose="02020603050405020304" pitchFamily="18" charset="0"/>
                <a:ea typeface="SimSun" panose="02010600030101010101" pitchFamily="2" charset="-122"/>
              </a:rPr>
            </a:fld>
            <a:endParaRPr lang="zh-CN" altLang="en-US" sz="1200" dirty="0">
              <a:latin typeface="Times New Roman" panose="02020603050405020304" pitchFamily="18" charset="0"/>
              <a:ea typeface="SimSun" panose="02010600030101010101" pitchFamily="2" charset="-122"/>
            </a:endParaRPr>
          </a:p>
        </p:txBody>
      </p:sp>
      <p:sp>
        <p:nvSpPr>
          <p:cNvPr id="149507" name="Rectangle 2"/>
          <p:cNvSpPr>
            <a:spLocks noRot="1" noTextEdit="1"/>
          </p:cNvSpPr>
          <p:nvPr>
            <p:ph type="sldImg"/>
          </p:nvPr>
        </p:nvSpPr>
        <p:spPr>
          <a:xfrm>
            <a:off x="917575" y="744538"/>
            <a:ext cx="4962525" cy="3722687"/>
          </a:xfrm>
        </p:spPr>
      </p:sp>
      <p:sp>
        <p:nvSpPr>
          <p:cNvPr id="149508" name="Rectangle 3"/>
          <p:cNvSpPr>
            <a:spLocks noGrp="1"/>
          </p:cNvSpPr>
          <p:nvPr>
            <p:ph type="body" idx="1"/>
          </p:nvPr>
        </p:nvSpPr>
        <p:spPr/>
        <p:txBody>
          <a:bodyPr wrap="square" lIns="91440" tIns="45720" rIns="91440" bIns="45720" anchor="t" anchorCtr="0"/>
          <a:p>
            <a:pPr lvl="0"/>
            <a:endParaRPr lang="zh-CN" altLang="en-US" dirty="0">
              <a:ea typeface="SimSun" panose="02010600030101010101" pitchFamily="2" charset="-122"/>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50530" name="Rectangle 7"/>
          <p:cNvSpPr txBox="1">
            <a:spLocks noGrp="1"/>
          </p:cNvSpPr>
          <p:nvPr>
            <p:ph type="sldNum" sz="quarter"/>
          </p:nvPr>
        </p:nvSpPr>
        <p:spPr>
          <a:xfrm>
            <a:off x="3849688" y="9428163"/>
            <a:ext cx="2946400" cy="496887"/>
          </a:xfrm>
          <a:prstGeom prst="rect">
            <a:avLst/>
          </a:prstGeom>
          <a:noFill/>
          <a:ln w="9525">
            <a:noFill/>
          </a:ln>
        </p:spPr>
        <p:txBody>
          <a:bodyPr anchor="b" anchorCtr="0"/>
          <a:p>
            <a:pPr lvl="0" algn="r" eaLnBrk="1" hangingPunct="1"/>
            <a:fld id="{9A0DB2DC-4C9A-4742-B13C-FB6460FD3503}" type="slidenum">
              <a:rPr lang="zh-CN" altLang="en-US" sz="1200" dirty="0">
                <a:latin typeface="Times New Roman" panose="02020603050405020304" pitchFamily="18" charset="0"/>
                <a:ea typeface="SimSun" panose="02010600030101010101" pitchFamily="2" charset="-122"/>
              </a:rPr>
            </a:fld>
            <a:endParaRPr lang="zh-CN" altLang="en-US" sz="1200" dirty="0">
              <a:latin typeface="Times New Roman" panose="02020603050405020304" pitchFamily="18" charset="0"/>
              <a:ea typeface="SimSun" panose="02010600030101010101" pitchFamily="2" charset="-122"/>
            </a:endParaRPr>
          </a:p>
        </p:txBody>
      </p:sp>
      <p:sp>
        <p:nvSpPr>
          <p:cNvPr id="150531" name="Rectangle 2"/>
          <p:cNvSpPr>
            <a:spLocks noRot="1" noTextEdit="1"/>
          </p:cNvSpPr>
          <p:nvPr>
            <p:ph type="sldImg"/>
          </p:nvPr>
        </p:nvSpPr>
        <p:spPr>
          <a:xfrm>
            <a:off x="917575" y="744538"/>
            <a:ext cx="4962525" cy="3722687"/>
          </a:xfrm>
        </p:spPr>
      </p:sp>
      <p:sp>
        <p:nvSpPr>
          <p:cNvPr id="150532" name="Rectangle 3"/>
          <p:cNvSpPr>
            <a:spLocks noGrp="1"/>
          </p:cNvSpPr>
          <p:nvPr>
            <p:ph type="body" idx="1"/>
          </p:nvPr>
        </p:nvSpPr>
        <p:spPr/>
        <p:txBody>
          <a:bodyPr wrap="square" lIns="91440" tIns="45720" rIns="91440" bIns="45720" anchor="t" anchorCtr="0"/>
          <a:p>
            <a:pPr lvl="0"/>
            <a:endParaRPr lang="zh-CN" altLang="en-US" dirty="0">
              <a:ea typeface="SimSun" panose="02010600030101010101" pitchFamily="2" charset="-122"/>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51554" name="Rectangle 7"/>
          <p:cNvSpPr txBox="1">
            <a:spLocks noGrp="1"/>
          </p:cNvSpPr>
          <p:nvPr>
            <p:ph type="sldNum" sz="quarter"/>
          </p:nvPr>
        </p:nvSpPr>
        <p:spPr>
          <a:xfrm>
            <a:off x="3849688" y="9428163"/>
            <a:ext cx="2946400" cy="496887"/>
          </a:xfrm>
          <a:prstGeom prst="rect">
            <a:avLst/>
          </a:prstGeom>
          <a:noFill/>
          <a:ln w="9525">
            <a:noFill/>
          </a:ln>
        </p:spPr>
        <p:txBody>
          <a:bodyPr anchor="b" anchorCtr="0"/>
          <a:p>
            <a:pPr lvl="0" algn="r" eaLnBrk="1" hangingPunct="1"/>
            <a:fld id="{9A0DB2DC-4C9A-4742-B13C-FB6460FD3503}" type="slidenum">
              <a:rPr lang="zh-CN" altLang="en-US" sz="1200" dirty="0">
                <a:latin typeface="Times New Roman" panose="02020603050405020304" pitchFamily="18" charset="0"/>
                <a:ea typeface="SimSun" panose="02010600030101010101" pitchFamily="2" charset="-122"/>
              </a:rPr>
            </a:fld>
            <a:endParaRPr lang="zh-CN" altLang="en-US" sz="1200" dirty="0">
              <a:latin typeface="Times New Roman" panose="02020603050405020304" pitchFamily="18" charset="0"/>
              <a:ea typeface="SimSun" panose="02010600030101010101" pitchFamily="2" charset="-122"/>
            </a:endParaRPr>
          </a:p>
        </p:txBody>
      </p:sp>
      <p:sp>
        <p:nvSpPr>
          <p:cNvPr id="151555" name="Rectangle 2"/>
          <p:cNvSpPr>
            <a:spLocks noRot="1" noTextEdit="1"/>
          </p:cNvSpPr>
          <p:nvPr>
            <p:ph type="sldImg"/>
          </p:nvPr>
        </p:nvSpPr>
        <p:spPr>
          <a:xfrm>
            <a:off x="917575" y="744538"/>
            <a:ext cx="4962525" cy="3722687"/>
          </a:xfrm>
        </p:spPr>
      </p:sp>
      <p:sp>
        <p:nvSpPr>
          <p:cNvPr id="151556" name="Rectangle 3"/>
          <p:cNvSpPr>
            <a:spLocks noGrp="1"/>
          </p:cNvSpPr>
          <p:nvPr>
            <p:ph type="body" idx="1"/>
          </p:nvPr>
        </p:nvSpPr>
        <p:spPr/>
        <p:txBody>
          <a:bodyPr wrap="square" lIns="91440" tIns="45720" rIns="91440" bIns="45720" anchor="t" anchorCtr="0"/>
          <a:p>
            <a:pPr lvl="0"/>
            <a:endParaRPr lang="zh-CN" altLang="en-US" dirty="0">
              <a:ea typeface="SimSun" panose="02010600030101010101" pitchFamily="2" charset="-122"/>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52578" name="Rectangle 7"/>
          <p:cNvSpPr txBox="1">
            <a:spLocks noGrp="1"/>
          </p:cNvSpPr>
          <p:nvPr>
            <p:ph type="sldNum" sz="quarter"/>
          </p:nvPr>
        </p:nvSpPr>
        <p:spPr>
          <a:xfrm>
            <a:off x="3849688" y="9428163"/>
            <a:ext cx="2946400" cy="496887"/>
          </a:xfrm>
          <a:prstGeom prst="rect">
            <a:avLst/>
          </a:prstGeom>
          <a:noFill/>
          <a:ln w="9525">
            <a:noFill/>
          </a:ln>
        </p:spPr>
        <p:txBody>
          <a:bodyPr anchor="b" anchorCtr="0"/>
          <a:p>
            <a:pPr lvl="0" algn="r" eaLnBrk="1" hangingPunct="1"/>
            <a:fld id="{9A0DB2DC-4C9A-4742-B13C-FB6460FD3503}" type="slidenum">
              <a:rPr lang="zh-CN" altLang="en-US" sz="1200" dirty="0">
                <a:latin typeface="Times New Roman" panose="02020603050405020304" pitchFamily="18" charset="0"/>
                <a:ea typeface="SimSun" panose="02010600030101010101" pitchFamily="2" charset="-122"/>
              </a:rPr>
            </a:fld>
            <a:endParaRPr lang="zh-CN" altLang="en-US" sz="1200" dirty="0">
              <a:latin typeface="Times New Roman" panose="02020603050405020304" pitchFamily="18" charset="0"/>
              <a:ea typeface="SimSun" panose="02010600030101010101" pitchFamily="2" charset="-122"/>
            </a:endParaRPr>
          </a:p>
        </p:txBody>
      </p:sp>
      <p:sp>
        <p:nvSpPr>
          <p:cNvPr id="152579" name="Rectangle 2"/>
          <p:cNvSpPr>
            <a:spLocks noRot="1" noTextEdit="1"/>
          </p:cNvSpPr>
          <p:nvPr>
            <p:ph type="sldImg"/>
          </p:nvPr>
        </p:nvSpPr>
        <p:spPr>
          <a:xfrm>
            <a:off x="917575" y="744538"/>
            <a:ext cx="4962525" cy="3722687"/>
          </a:xfrm>
        </p:spPr>
      </p:sp>
      <p:sp>
        <p:nvSpPr>
          <p:cNvPr id="152580" name="Rectangle 3"/>
          <p:cNvSpPr>
            <a:spLocks noGrp="1"/>
          </p:cNvSpPr>
          <p:nvPr>
            <p:ph type="body" idx="1"/>
          </p:nvPr>
        </p:nvSpPr>
        <p:spPr/>
        <p:txBody>
          <a:bodyPr wrap="square" lIns="91440" tIns="45720" rIns="91440" bIns="45720" anchor="t" anchorCtr="0"/>
          <a:p>
            <a:pPr lvl="0"/>
            <a:endParaRPr lang="zh-CN" altLang="en-US" dirty="0">
              <a:ea typeface="SimSun" panose="02010600030101010101" pitchFamily="2" charset="-122"/>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53602" name="Rectangle 7"/>
          <p:cNvSpPr txBox="1">
            <a:spLocks noGrp="1"/>
          </p:cNvSpPr>
          <p:nvPr>
            <p:ph type="sldNum" sz="quarter"/>
          </p:nvPr>
        </p:nvSpPr>
        <p:spPr>
          <a:xfrm>
            <a:off x="3849688" y="9428163"/>
            <a:ext cx="2946400" cy="496887"/>
          </a:xfrm>
          <a:prstGeom prst="rect">
            <a:avLst/>
          </a:prstGeom>
          <a:noFill/>
          <a:ln w="9525">
            <a:noFill/>
          </a:ln>
        </p:spPr>
        <p:txBody>
          <a:bodyPr anchor="b" anchorCtr="0"/>
          <a:p>
            <a:pPr lvl="0" algn="r" eaLnBrk="1" hangingPunct="1"/>
            <a:fld id="{9A0DB2DC-4C9A-4742-B13C-FB6460FD3503}" type="slidenum">
              <a:rPr lang="zh-CN" altLang="en-US" sz="1200" dirty="0">
                <a:latin typeface="Times New Roman" panose="02020603050405020304" pitchFamily="18" charset="0"/>
                <a:ea typeface="SimSun" panose="02010600030101010101" pitchFamily="2" charset="-122"/>
              </a:rPr>
            </a:fld>
            <a:endParaRPr lang="zh-CN" altLang="en-US" sz="1200" dirty="0">
              <a:latin typeface="Times New Roman" panose="02020603050405020304" pitchFamily="18" charset="0"/>
              <a:ea typeface="SimSun" panose="02010600030101010101" pitchFamily="2" charset="-122"/>
            </a:endParaRPr>
          </a:p>
        </p:txBody>
      </p:sp>
      <p:sp>
        <p:nvSpPr>
          <p:cNvPr id="153603" name="Rectangle 2"/>
          <p:cNvSpPr>
            <a:spLocks noRot="1" noTextEdit="1"/>
          </p:cNvSpPr>
          <p:nvPr>
            <p:ph type="sldImg"/>
          </p:nvPr>
        </p:nvSpPr>
        <p:spPr>
          <a:xfrm>
            <a:off x="917575" y="744538"/>
            <a:ext cx="4962525" cy="3722687"/>
          </a:xfrm>
        </p:spPr>
      </p:sp>
      <p:sp>
        <p:nvSpPr>
          <p:cNvPr id="153604" name="Rectangle 3"/>
          <p:cNvSpPr>
            <a:spLocks noGrp="1"/>
          </p:cNvSpPr>
          <p:nvPr>
            <p:ph type="body" idx="1"/>
          </p:nvPr>
        </p:nvSpPr>
        <p:spPr/>
        <p:txBody>
          <a:bodyPr wrap="square" lIns="91440" tIns="45720" rIns="91440" bIns="45720" anchor="t" anchorCtr="0"/>
          <a:p>
            <a:pPr lvl="0"/>
            <a:endParaRPr lang="zh-CN" altLang="en-US" dirty="0">
              <a:ea typeface="SimSun" panose="02010600030101010101" pitchFamily="2" charset="-122"/>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54626" name="Rectangle 7"/>
          <p:cNvSpPr txBox="1">
            <a:spLocks noGrp="1"/>
          </p:cNvSpPr>
          <p:nvPr>
            <p:ph type="sldNum" sz="quarter"/>
          </p:nvPr>
        </p:nvSpPr>
        <p:spPr>
          <a:xfrm>
            <a:off x="3849688" y="9428163"/>
            <a:ext cx="2946400" cy="496887"/>
          </a:xfrm>
          <a:prstGeom prst="rect">
            <a:avLst/>
          </a:prstGeom>
          <a:noFill/>
          <a:ln w="9525">
            <a:noFill/>
          </a:ln>
        </p:spPr>
        <p:txBody>
          <a:bodyPr anchor="b" anchorCtr="0"/>
          <a:p>
            <a:pPr lvl="0" algn="r" eaLnBrk="1" hangingPunct="1"/>
            <a:fld id="{9A0DB2DC-4C9A-4742-B13C-FB6460FD3503}" type="slidenum">
              <a:rPr lang="zh-CN" altLang="en-US" sz="1200" dirty="0">
                <a:latin typeface="Times New Roman" panose="02020603050405020304" pitchFamily="18" charset="0"/>
                <a:ea typeface="SimSun" panose="02010600030101010101" pitchFamily="2" charset="-122"/>
              </a:rPr>
            </a:fld>
            <a:endParaRPr lang="zh-CN" altLang="en-US" sz="1200" dirty="0">
              <a:latin typeface="Times New Roman" panose="02020603050405020304" pitchFamily="18" charset="0"/>
              <a:ea typeface="SimSun" panose="02010600030101010101" pitchFamily="2" charset="-122"/>
            </a:endParaRPr>
          </a:p>
        </p:txBody>
      </p:sp>
      <p:sp>
        <p:nvSpPr>
          <p:cNvPr id="154627" name="Rectangle 2"/>
          <p:cNvSpPr>
            <a:spLocks noRot="1" noTextEdit="1"/>
          </p:cNvSpPr>
          <p:nvPr>
            <p:ph type="sldImg"/>
          </p:nvPr>
        </p:nvSpPr>
        <p:spPr>
          <a:xfrm>
            <a:off x="917575" y="744538"/>
            <a:ext cx="4962525" cy="3722687"/>
          </a:xfrm>
        </p:spPr>
      </p:sp>
      <p:sp>
        <p:nvSpPr>
          <p:cNvPr id="154628" name="Rectangle 3"/>
          <p:cNvSpPr>
            <a:spLocks noGrp="1"/>
          </p:cNvSpPr>
          <p:nvPr>
            <p:ph type="body" idx="1"/>
          </p:nvPr>
        </p:nvSpPr>
        <p:spPr/>
        <p:txBody>
          <a:bodyPr wrap="square" lIns="91440" tIns="45720" rIns="91440" bIns="45720" anchor="t" anchorCtr="0"/>
          <a:p>
            <a:pPr lvl="0"/>
            <a:endParaRPr lang="zh-CN" altLang="en-US" dirty="0">
              <a:ea typeface="SimSun" panose="02010600030101010101" pitchFamily="2" charset="-122"/>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55650" name="Rectangle 7"/>
          <p:cNvSpPr txBox="1">
            <a:spLocks noGrp="1"/>
          </p:cNvSpPr>
          <p:nvPr>
            <p:ph type="sldNum" sz="quarter"/>
          </p:nvPr>
        </p:nvSpPr>
        <p:spPr>
          <a:xfrm>
            <a:off x="3849688" y="9428163"/>
            <a:ext cx="2946400" cy="496887"/>
          </a:xfrm>
          <a:prstGeom prst="rect">
            <a:avLst/>
          </a:prstGeom>
          <a:noFill/>
          <a:ln w="9525">
            <a:noFill/>
          </a:ln>
        </p:spPr>
        <p:txBody>
          <a:bodyPr anchor="b" anchorCtr="0"/>
          <a:p>
            <a:pPr lvl="0" algn="r" eaLnBrk="1" hangingPunct="1"/>
            <a:fld id="{9A0DB2DC-4C9A-4742-B13C-FB6460FD3503}" type="slidenum">
              <a:rPr lang="zh-CN" altLang="en-US" sz="1200" dirty="0">
                <a:latin typeface="Times New Roman" panose="02020603050405020304" pitchFamily="18" charset="0"/>
                <a:ea typeface="SimSun" panose="02010600030101010101" pitchFamily="2" charset="-122"/>
              </a:rPr>
            </a:fld>
            <a:endParaRPr lang="zh-CN" altLang="en-US" sz="1200" dirty="0">
              <a:latin typeface="Times New Roman" panose="02020603050405020304" pitchFamily="18" charset="0"/>
              <a:ea typeface="SimSun" panose="02010600030101010101" pitchFamily="2" charset="-122"/>
            </a:endParaRPr>
          </a:p>
        </p:txBody>
      </p:sp>
      <p:sp>
        <p:nvSpPr>
          <p:cNvPr id="155651" name="Rectangle 2"/>
          <p:cNvSpPr>
            <a:spLocks noRot="1" noTextEdit="1"/>
          </p:cNvSpPr>
          <p:nvPr>
            <p:ph type="sldImg"/>
          </p:nvPr>
        </p:nvSpPr>
        <p:spPr>
          <a:xfrm>
            <a:off x="917575" y="744538"/>
            <a:ext cx="4962525" cy="3722687"/>
          </a:xfrm>
        </p:spPr>
      </p:sp>
      <p:sp>
        <p:nvSpPr>
          <p:cNvPr id="155652" name="Rectangle 3"/>
          <p:cNvSpPr>
            <a:spLocks noGrp="1"/>
          </p:cNvSpPr>
          <p:nvPr>
            <p:ph type="body" idx="1"/>
          </p:nvPr>
        </p:nvSpPr>
        <p:spPr/>
        <p:txBody>
          <a:bodyPr wrap="square" lIns="91440" tIns="45720" rIns="91440" bIns="45720" anchor="t" anchorCtr="0"/>
          <a:p>
            <a:pPr lvl="0"/>
            <a:endParaRPr lang="zh-CN" altLang="en-US" dirty="0">
              <a:ea typeface="SimSun" panose="02010600030101010101" pitchFamily="2" charset="-122"/>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31074" name="Rectangle 7"/>
          <p:cNvSpPr txBox="1">
            <a:spLocks noGrp="1"/>
          </p:cNvSpPr>
          <p:nvPr>
            <p:ph type="sldNum" sz="quarter"/>
          </p:nvPr>
        </p:nvSpPr>
        <p:spPr>
          <a:xfrm>
            <a:off x="3849688" y="9428163"/>
            <a:ext cx="2946400" cy="496887"/>
          </a:xfrm>
          <a:prstGeom prst="rect">
            <a:avLst/>
          </a:prstGeom>
          <a:noFill/>
          <a:ln w="9525">
            <a:noFill/>
          </a:ln>
        </p:spPr>
        <p:txBody>
          <a:bodyPr anchor="b" anchorCtr="0"/>
          <a:p>
            <a:pPr lvl="0" algn="r" eaLnBrk="1" hangingPunct="1"/>
            <a:fld id="{9A0DB2DC-4C9A-4742-B13C-FB6460FD3503}" type="slidenum">
              <a:rPr lang="zh-CN" altLang="en-US" sz="1200" dirty="0">
                <a:latin typeface="Times New Roman" panose="02020603050405020304" pitchFamily="18" charset="0"/>
                <a:ea typeface="SimSun" panose="02010600030101010101" pitchFamily="2" charset="-122"/>
              </a:rPr>
            </a:fld>
            <a:endParaRPr lang="zh-CN" altLang="en-US" sz="1200" dirty="0">
              <a:latin typeface="Times New Roman" panose="02020603050405020304" pitchFamily="18" charset="0"/>
              <a:ea typeface="SimSun" panose="02010600030101010101" pitchFamily="2" charset="-122"/>
            </a:endParaRPr>
          </a:p>
        </p:txBody>
      </p:sp>
      <p:sp>
        <p:nvSpPr>
          <p:cNvPr id="131075" name="Rectangle 2"/>
          <p:cNvSpPr>
            <a:spLocks noRot="1" noTextEdit="1"/>
          </p:cNvSpPr>
          <p:nvPr>
            <p:ph type="sldImg"/>
          </p:nvPr>
        </p:nvSpPr>
        <p:spPr>
          <a:xfrm>
            <a:off x="917575" y="744538"/>
            <a:ext cx="4962525" cy="3722687"/>
          </a:xfrm>
        </p:spPr>
      </p:sp>
      <p:sp>
        <p:nvSpPr>
          <p:cNvPr id="131076" name="Rectangle 3"/>
          <p:cNvSpPr>
            <a:spLocks noGrp="1"/>
          </p:cNvSpPr>
          <p:nvPr>
            <p:ph type="body" idx="1"/>
          </p:nvPr>
        </p:nvSpPr>
        <p:spPr/>
        <p:txBody>
          <a:bodyPr wrap="square" lIns="91440" tIns="45720" rIns="91440" bIns="45720" anchor="t" anchorCtr="0"/>
          <a:p>
            <a:pPr lvl="0"/>
            <a:endParaRPr lang="zh-CN" altLang="en-US" dirty="0">
              <a:ea typeface="SimSun" panose="02010600030101010101" pitchFamily="2" charset="-122"/>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56674" name="Rectangle 7"/>
          <p:cNvSpPr txBox="1">
            <a:spLocks noGrp="1"/>
          </p:cNvSpPr>
          <p:nvPr>
            <p:ph type="sldNum" sz="quarter"/>
          </p:nvPr>
        </p:nvSpPr>
        <p:spPr>
          <a:xfrm>
            <a:off x="3849688" y="9428163"/>
            <a:ext cx="2946400" cy="496887"/>
          </a:xfrm>
          <a:prstGeom prst="rect">
            <a:avLst/>
          </a:prstGeom>
          <a:noFill/>
          <a:ln w="9525">
            <a:noFill/>
          </a:ln>
        </p:spPr>
        <p:txBody>
          <a:bodyPr anchor="b" anchorCtr="0"/>
          <a:p>
            <a:pPr lvl="0" algn="r" eaLnBrk="1" hangingPunct="1"/>
            <a:fld id="{9A0DB2DC-4C9A-4742-B13C-FB6460FD3503}" type="slidenum">
              <a:rPr lang="zh-CN" altLang="en-US" sz="1200" dirty="0">
                <a:latin typeface="Times New Roman" panose="02020603050405020304" pitchFamily="18" charset="0"/>
                <a:ea typeface="SimSun" panose="02010600030101010101" pitchFamily="2" charset="-122"/>
              </a:rPr>
            </a:fld>
            <a:endParaRPr lang="zh-CN" altLang="en-US" sz="1200" dirty="0">
              <a:latin typeface="Times New Roman" panose="02020603050405020304" pitchFamily="18" charset="0"/>
              <a:ea typeface="SimSun" panose="02010600030101010101" pitchFamily="2" charset="-122"/>
            </a:endParaRPr>
          </a:p>
        </p:txBody>
      </p:sp>
      <p:sp>
        <p:nvSpPr>
          <p:cNvPr id="156675" name="Rectangle 2"/>
          <p:cNvSpPr>
            <a:spLocks noRot="1" noTextEdit="1"/>
          </p:cNvSpPr>
          <p:nvPr>
            <p:ph type="sldImg"/>
          </p:nvPr>
        </p:nvSpPr>
        <p:spPr>
          <a:xfrm>
            <a:off x="917575" y="744538"/>
            <a:ext cx="4962525" cy="3722687"/>
          </a:xfrm>
        </p:spPr>
      </p:sp>
      <p:sp>
        <p:nvSpPr>
          <p:cNvPr id="156676" name="Rectangle 3"/>
          <p:cNvSpPr>
            <a:spLocks noGrp="1"/>
          </p:cNvSpPr>
          <p:nvPr>
            <p:ph type="body" idx="1"/>
          </p:nvPr>
        </p:nvSpPr>
        <p:spPr/>
        <p:txBody>
          <a:bodyPr wrap="square" lIns="91440" tIns="45720" rIns="91440" bIns="45720" anchor="t" anchorCtr="0"/>
          <a:p>
            <a:pPr lvl="0"/>
            <a:endParaRPr lang="zh-CN" altLang="en-US" dirty="0">
              <a:ea typeface="SimSun" panose="02010600030101010101" pitchFamily="2" charset="-122"/>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57698" name="Rectangle 7"/>
          <p:cNvSpPr txBox="1">
            <a:spLocks noGrp="1"/>
          </p:cNvSpPr>
          <p:nvPr>
            <p:ph type="sldNum" sz="quarter"/>
          </p:nvPr>
        </p:nvSpPr>
        <p:spPr>
          <a:xfrm>
            <a:off x="3849688" y="9428163"/>
            <a:ext cx="2946400" cy="496887"/>
          </a:xfrm>
          <a:prstGeom prst="rect">
            <a:avLst/>
          </a:prstGeom>
          <a:noFill/>
          <a:ln w="9525">
            <a:noFill/>
          </a:ln>
        </p:spPr>
        <p:txBody>
          <a:bodyPr anchor="b" anchorCtr="0"/>
          <a:p>
            <a:pPr lvl="0" algn="r" eaLnBrk="1" hangingPunct="1"/>
            <a:fld id="{9A0DB2DC-4C9A-4742-B13C-FB6460FD3503}" type="slidenum">
              <a:rPr lang="zh-CN" altLang="en-US" sz="1200" dirty="0">
                <a:latin typeface="Times New Roman" panose="02020603050405020304" pitchFamily="18" charset="0"/>
                <a:ea typeface="SimSun" panose="02010600030101010101" pitchFamily="2" charset="-122"/>
              </a:rPr>
            </a:fld>
            <a:endParaRPr lang="zh-CN" altLang="en-US" sz="1200" dirty="0">
              <a:latin typeface="Times New Roman" panose="02020603050405020304" pitchFamily="18" charset="0"/>
              <a:ea typeface="SimSun" panose="02010600030101010101" pitchFamily="2" charset="-122"/>
            </a:endParaRPr>
          </a:p>
        </p:txBody>
      </p:sp>
      <p:sp>
        <p:nvSpPr>
          <p:cNvPr id="157699" name="Rectangle 2"/>
          <p:cNvSpPr>
            <a:spLocks noRot="1" noTextEdit="1"/>
          </p:cNvSpPr>
          <p:nvPr>
            <p:ph type="sldImg"/>
          </p:nvPr>
        </p:nvSpPr>
        <p:spPr>
          <a:xfrm>
            <a:off x="917575" y="744538"/>
            <a:ext cx="4962525" cy="3722687"/>
          </a:xfrm>
        </p:spPr>
      </p:sp>
      <p:sp>
        <p:nvSpPr>
          <p:cNvPr id="157700" name="Rectangle 3"/>
          <p:cNvSpPr>
            <a:spLocks noGrp="1"/>
          </p:cNvSpPr>
          <p:nvPr>
            <p:ph type="body" idx="1"/>
          </p:nvPr>
        </p:nvSpPr>
        <p:spPr/>
        <p:txBody>
          <a:bodyPr wrap="square" lIns="91440" tIns="45720" rIns="91440" bIns="45720" anchor="t" anchorCtr="0"/>
          <a:p>
            <a:pPr lvl="0"/>
            <a:endParaRPr lang="zh-CN" altLang="en-US" dirty="0">
              <a:ea typeface="SimSun" panose="02010600030101010101" pitchFamily="2" charset="-122"/>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58722" name="Rectangle 7"/>
          <p:cNvSpPr txBox="1">
            <a:spLocks noGrp="1"/>
          </p:cNvSpPr>
          <p:nvPr>
            <p:ph type="sldNum" sz="quarter"/>
          </p:nvPr>
        </p:nvSpPr>
        <p:spPr>
          <a:xfrm>
            <a:off x="3849688" y="9428163"/>
            <a:ext cx="2946400" cy="496887"/>
          </a:xfrm>
          <a:prstGeom prst="rect">
            <a:avLst/>
          </a:prstGeom>
          <a:noFill/>
          <a:ln w="9525">
            <a:noFill/>
          </a:ln>
        </p:spPr>
        <p:txBody>
          <a:bodyPr anchor="b" anchorCtr="0"/>
          <a:p>
            <a:pPr lvl="0" algn="r" eaLnBrk="1" hangingPunct="1"/>
            <a:fld id="{9A0DB2DC-4C9A-4742-B13C-FB6460FD3503}" type="slidenum">
              <a:rPr lang="zh-CN" altLang="en-US" sz="1200" dirty="0">
                <a:latin typeface="Times New Roman" panose="02020603050405020304" pitchFamily="18" charset="0"/>
                <a:ea typeface="SimSun" panose="02010600030101010101" pitchFamily="2" charset="-122"/>
              </a:rPr>
            </a:fld>
            <a:endParaRPr lang="zh-CN" altLang="en-US" sz="1200" dirty="0">
              <a:latin typeface="Times New Roman" panose="02020603050405020304" pitchFamily="18" charset="0"/>
              <a:ea typeface="SimSun" panose="02010600030101010101" pitchFamily="2" charset="-122"/>
            </a:endParaRPr>
          </a:p>
        </p:txBody>
      </p:sp>
      <p:sp>
        <p:nvSpPr>
          <p:cNvPr id="158723" name="Rectangle 2"/>
          <p:cNvSpPr>
            <a:spLocks noRot="1" noTextEdit="1"/>
          </p:cNvSpPr>
          <p:nvPr>
            <p:ph type="sldImg"/>
          </p:nvPr>
        </p:nvSpPr>
        <p:spPr>
          <a:xfrm>
            <a:off x="917575" y="744538"/>
            <a:ext cx="4962525" cy="3722687"/>
          </a:xfrm>
        </p:spPr>
      </p:sp>
      <p:sp>
        <p:nvSpPr>
          <p:cNvPr id="158724" name="Rectangle 3"/>
          <p:cNvSpPr>
            <a:spLocks noGrp="1"/>
          </p:cNvSpPr>
          <p:nvPr>
            <p:ph type="body" idx="1"/>
          </p:nvPr>
        </p:nvSpPr>
        <p:spPr/>
        <p:txBody>
          <a:bodyPr wrap="square" lIns="91440" tIns="45720" rIns="91440" bIns="45720" anchor="t" anchorCtr="0"/>
          <a:p>
            <a:pPr lvl="0"/>
            <a:endParaRPr lang="zh-CN" altLang="en-US" dirty="0">
              <a:ea typeface="SimSun" panose="02010600030101010101" pitchFamily="2" charset="-122"/>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58722" name="Rectangle 7"/>
          <p:cNvSpPr txBox="1">
            <a:spLocks noGrp="1"/>
          </p:cNvSpPr>
          <p:nvPr>
            <p:ph type="sldNum" sz="quarter"/>
          </p:nvPr>
        </p:nvSpPr>
        <p:spPr>
          <a:xfrm>
            <a:off x="3849688" y="9428163"/>
            <a:ext cx="2946400" cy="496887"/>
          </a:xfrm>
          <a:prstGeom prst="rect">
            <a:avLst/>
          </a:prstGeom>
          <a:noFill/>
          <a:ln w="9525">
            <a:noFill/>
          </a:ln>
        </p:spPr>
        <p:txBody>
          <a:bodyPr anchor="b" anchorCtr="0"/>
          <a:p>
            <a:pPr lvl="0" algn="r" eaLnBrk="1" hangingPunct="1"/>
            <a:fld id="{9A0DB2DC-4C9A-4742-B13C-FB6460FD3503}" type="slidenum">
              <a:rPr lang="zh-CN" altLang="en-US" sz="1200" dirty="0">
                <a:latin typeface="Times New Roman" panose="02020603050405020304" pitchFamily="18" charset="0"/>
                <a:ea typeface="SimSun" panose="02010600030101010101" pitchFamily="2" charset="-122"/>
              </a:rPr>
            </a:fld>
            <a:endParaRPr lang="zh-CN" altLang="en-US" sz="1200" dirty="0">
              <a:latin typeface="Times New Roman" panose="02020603050405020304" pitchFamily="18" charset="0"/>
              <a:ea typeface="SimSun" panose="02010600030101010101" pitchFamily="2" charset="-122"/>
            </a:endParaRPr>
          </a:p>
        </p:txBody>
      </p:sp>
      <p:sp>
        <p:nvSpPr>
          <p:cNvPr id="158723" name="Rectangle 2"/>
          <p:cNvSpPr>
            <a:spLocks noRot="1" noTextEdit="1"/>
          </p:cNvSpPr>
          <p:nvPr>
            <p:ph type="sldImg"/>
          </p:nvPr>
        </p:nvSpPr>
        <p:spPr>
          <a:xfrm>
            <a:off x="917575" y="744538"/>
            <a:ext cx="4962525" cy="3722687"/>
          </a:xfrm>
        </p:spPr>
      </p:sp>
      <p:sp>
        <p:nvSpPr>
          <p:cNvPr id="158724" name="Rectangle 3"/>
          <p:cNvSpPr>
            <a:spLocks noGrp="1"/>
          </p:cNvSpPr>
          <p:nvPr>
            <p:ph type="body" idx="1"/>
          </p:nvPr>
        </p:nvSpPr>
        <p:spPr/>
        <p:txBody>
          <a:bodyPr wrap="square" lIns="91440" tIns="45720" rIns="91440" bIns="45720" anchor="t" anchorCtr="0"/>
          <a:p>
            <a:pPr lvl="0"/>
            <a:endParaRPr lang="zh-CN" altLang="en-US" dirty="0">
              <a:ea typeface="SimSun" panose="02010600030101010101" pitchFamily="2" charset="-122"/>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59746" name="Rectangle 7"/>
          <p:cNvSpPr txBox="1">
            <a:spLocks noGrp="1"/>
          </p:cNvSpPr>
          <p:nvPr>
            <p:ph type="sldNum" sz="quarter"/>
          </p:nvPr>
        </p:nvSpPr>
        <p:spPr>
          <a:xfrm>
            <a:off x="3849688" y="9428163"/>
            <a:ext cx="2946400" cy="496887"/>
          </a:xfrm>
          <a:prstGeom prst="rect">
            <a:avLst/>
          </a:prstGeom>
          <a:noFill/>
          <a:ln w="9525">
            <a:noFill/>
          </a:ln>
        </p:spPr>
        <p:txBody>
          <a:bodyPr anchor="b" anchorCtr="0"/>
          <a:p>
            <a:pPr lvl="0" algn="r" eaLnBrk="1" hangingPunct="1"/>
            <a:fld id="{9A0DB2DC-4C9A-4742-B13C-FB6460FD3503}" type="slidenum">
              <a:rPr lang="zh-CN" altLang="en-US" sz="1200" dirty="0">
                <a:latin typeface="Times New Roman" panose="02020603050405020304" pitchFamily="18" charset="0"/>
                <a:ea typeface="SimSun" panose="02010600030101010101" pitchFamily="2" charset="-122"/>
              </a:rPr>
            </a:fld>
            <a:endParaRPr lang="zh-CN" altLang="en-US" sz="1200" dirty="0">
              <a:latin typeface="Times New Roman" panose="02020603050405020304" pitchFamily="18" charset="0"/>
              <a:ea typeface="SimSun" panose="02010600030101010101" pitchFamily="2" charset="-122"/>
            </a:endParaRPr>
          </a:p>
        </p:txBody>
      </p:sp>
      <p:sp>
        <p:nvSpPr>
          <p:cNvPr id="159747" name="Rectangle 2"/>
          <p:cNvSpPr>
            <a:spLocks noRot="1" noTextEdit="1"/>
          </p:cNvSpPr>
          <p:nvPr>
            <p:ph type="sldImg"/>
          </p:nvPr>
        </p:nvSpPr>
        <p:spPr>
          <a:xfrm>
            <a:off x="917575" y="744538"/>
            <a:ext cx="4962525" cy="3722687"/>
          </a:xfrm>
        </p:spPr>
      </p:sp>
      <p:sp>
        <p:nvSpPr>
          <p:cNvPr id="159748" name="Rectangle 3"/>
          <p:cNvSpPr>
            <a:spLocks noGrp="1"/>
          </p:cNvSpPr>
          <p:nvPr>
            <p:ph type="body" idx="1"/>
          </p:nvPr>
        </p:nvSpPr>
        <p:spPr/>
        <p:txBody>
          <a:bodyPr wrap="square" lIns="91440" tIns="45720" rIns="91440" bIns="45720" anchor="t" anchorCtr="0"/>
          <a:p>
            <a:pPr lvl="0"/>
            <a:endParaRPr lang="zh-CN" altLang="en-US" dirty="0">
              <a:ea typeface="SimSun" panose="02010600030101010101" pitchFamily="2" charset="-122"/>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59746" name="Rectangle 7"/>
          <p:cNvSpPr txBox="1">
            <a:spLocks noGrp="1"/>
          </p:cNvSpPr>
          <p:nvPr>
            <p:ph type="sldNum" sz="quarter"/>
          </p:nvPr>
        </p:nvSpPr>
        <p:spPr>
          <a:xfrm>
            <a:off x="3849688" y="9428163"/>
            <a:ext cx="2946400" cy="496887"/>
          </a:xfrm>
          <a:prstGeom prst="rect">
            <a:avLst/>
          </a:prstGeom>
          <a:noFill/>
          <a:ln w="9525">
            <a:noFill/>
          </a:ln>
        </p:spPr>
        <p:txBody>
          <a:bodyPr anchor="b" anchorCtr="0"/>
          <a:p>
            <a:pPr lvl="0" algn="r" eaLnBrk="1" hangingPunct="1"/>
            <a:fld id="{9A0DB2DC-4C9A-4742-B13C-FB6460FD3503}" type="slidenum">
              <a:rPr lang="zh-CN" altLang="en-US" sz="1200" dirty="0">
                <a:latin typeface="Times New Roman" panose="02020603050405020304" pitchFamily="18" charset="0"/>
                <a:ea typeface="SimSun" panose="02010600030101010101" pitchFamily="2" charset="-122"/>
              </a:rPr>
            </a:fld>
            <a:endParaRPr lang="zh-CN" altLang="en-US" sz="1200" dirty="0">
              <a:latin typeface="Times New Roman" panose="02020603050405020304" pitchFamily="18" charset="0"/>
              <a:ea typeface="SimSun" panose="02010600030101010101" pitchFamily="2" charset="-122"/>
            </a:endParaRPr>
          </a:p>
        </p:txBody>
      </p:sp>
      <p:sp>
        <p:nvSpPr>
          <p:cNvPr id="159747" name="Rectangle 2"/>
          <p:cNvSpPr>
            <a:spLocks noRot="1" noTextEdit="1"/>
          </p:cNvSpPr>
          <p:nvPr>
            <p:ph type="sldImg"/>
          </p:nvPr>
        </p:nvSpPr>
        <p:spPr>
          <a:xfrm>
            <a:off x="917575" y="744538"/>
            <a:ext cx="4962525" cy="3722687"/>
          </a:xfrm>
        </p:spPr>
      </p:sp>
      <p:sp>
        <p:nvSpPr>
          <p:cNvPr id="159748" name="Rectangle 3"/>
          <p:cNvSpPr>
            <a:spLocks noGrp="1"/>
          </p:cNvSpPr>
          <p:nvPr>
            <p:ph type="body" idx="1"/>
          </p:nvPr>
        </p:nvSpPr>
        <p:spPr/>
        <p:txBody>
          <a:bodyPr wrap="square" lIns="91440" tIns="45720" rIns="91440" bIns="45720" anchor="t" anchorCtr="0"/>
          <a:p>
            <a:pPr lvl="0"/>
            <a:endParaRPr lang="zh-CN" altLang="en-US" dirty="0">
              <a:ea typeface="SimSun" panose="02010600030101010101" pitchFamily="2" charset="-122"/>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59746" name="Rectangle 7"/>
          <p:cNvSpPr txBox="1">
            <a:spLocks noGrp="1"/>
          </p:cNvSpPr>
          <p:nvPr>
            <p:ph type="sldNum" sz="quarter"/>
          </p:nvPr>
        </p:nvSpPr>
        <p:spPr>
          <a:xfrm>
            <a:off x="3849688" y="9428163"/>
            <a:ext cx="2946400" cy="496887"/>
          </a:xfrm>
          <a:prstGeom prst="rect">
            <a:avLst/>
          </a:prstGeom>
          <a:noFill/>
          <a:ln w="9525">
            <a:noFill/>
          </a:ln>
        </p:spPr>
        <p:txBody>
          <a:bodyPr anchor="b" anchorCtr="0"/>
          <a:p>
            <a:pPr lvl="0" algn="r" eaLnBrk="1" hangingPunct="1"/>
            <a:fld id="{9A0DB2DC-4C9A-4742-B13C-FB6460FD3503}" type="slidenum">
              <a:rPr lang="zh-CN" altLang="en-US" sz="1200" dirty="0">
                <a:latin typeface="Times New Roman" panose="02020603050405020304" pitchFamily="18" charset="0"/>
                <a:ea typeface="SimSun" panose="02010600030101010101" pitchFamily="2" charset="-122"/>
              </a:rPr>
            </a:fld>
            <a:endParaRPr lang="zh-CN" altLang="en-US" sz="1200" dirty="0">
              <a:latin typeface="Times New Roman" panose="02020603050405020304" pitchFamily="18" charset="0"/>
              <a:ea typeface="SimSun" panose="02010600030101010101" pitchFamily="2" charset="-122"/>
            </a:endParaRPr>
          </a:p>
        </p:txBody>
      </p:sp>
      <p:sp>
        <p:nvSpPr>
          <p:cNvPr id="159747" name="Rectangle 2"/>
          <p:cNvSpPr>
            <a:spLocks noRot="1" noTextEdit="1"/>
          </p:cNvSpPr>
          <p:nvPr>
            <p:ph type="sldImg"/>
          </p:nvPr>
        </p:nvSpPr>
        <p:spPr>
          <a:xfrm>
            <a:off x="917575" y="744538"/>
            <a:ext cx="4962525" cy="3722687"/>
          </a:xfrm>
        </p:spPr>
      </p:sp>
      <p:sp>
        <p:nvSpPr>
          <p:cNvPr id="159748" name="Rectangle 3"/>
          <p:cNvSpPr>
            <a:spLocks noGrp="1"/>
          </p:cNvSpPr>
          <p:nvPr>
            <p:ph type="body" idx="1"/>
          </p:nvPr>
        </p:nvSpPr>
        <p:spPr/>
        <p:txBody>
          <a:bodyPr wrap="square" lIns="91440" tIns="45720" rIns="91440" bIns="45720" anchor="t" anchorCtr="0"/>
          <a:p>
            <a:pPr lvl="0"/>
            <a:endParaRPr lang="zh-CN" altLang="en-US" dirty="0">
              <a:ea typeface="SimSun" panose="02010600030101010101" pitchFamily="2" charset="-122"/>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60770" name="Rectangle 7"/>
          <p:cNvSpPr txBox="1">
            <a:spLocks noGrp="1"/>
          </p:cNvSpPr>
          <p:nvPr>
            <p:ph type="sldNum" sz="quarter"/>
          </p:nvPr>
        </p:nvSpPr>
        <p:spPr>
          <a:xfrm>
            <a:off x="3849688" y="9428163"/>
            <a:ext cx="2946400" cy="496887"/>
          </a:xfrm>
          <a:prstGeom prst="rect">
            <a:avLst/>
          </a:prstGeom>
          <a:noFill/>
          <a:ln w="9525">
            <a:noFill/>
          </a:ln>
        </p:spPr>
        <p:txBody>
          <a:bodyPr anchor="b" anchorCtr="0"/>
          <a:p>
            <a:pPr lvl="0" algn="r" eaLnBrk="1" hangingPunct="1"/>
            <a:fld id="{9A0DB2DC-4C9A-4742-B13C-FB6460FD3503}" type="slidenum">
              <a:rPr lang="zh-CN" altLang="en-US" sz="1200" dirty="0">
                <a:latin typeface="Times New Roman" panose="02020603050405020304" pitchFamily="18" charset="0"/>
                <a:ea typeface="SimSun" panose="02010600030101010101" pitchFamily="2" charset="-122"/>
              </a:rPr>
            </a:fld>
            <a:endParaRPr lang="zh-CN" altLang="en-US" sz="1200" dirty="0">
              <a:latin typeface="Times New Roman" panose="02020603050405020304" pitchFamily="18" charset="0"/>
              <a:ea typeface="SimSun" panose="02010600030101010101" pitchFamily="2" charset="-122"/>
            </a:endParaRPr>
          </a:p>
        </p:txBody>
      </p:sp>
      <p:sp>
        <p:nvSpPr>
          <p:cNvPr id="160771" name="Rectangle 2"/>
          <p:cNvSpPr>
            <a:spLocks noRot="1" noTextEdit="1"/>
          </p:cNvSpPr>
          <p:nvPr>
            <p:ph type="sldImg"/>
          </p:nvPr>
        </p:nvSpPr>
        <p:spPr>
          <a:xfrm>
            <a:off x="917575" y="744538"/>
            <a:ext cx="4962525" cy="3722687"/>
          </a:xfrm>
        </p:spPr>
      </p:sp>
      <p:sp>
        <p:nvSpPr>
          <p:cNvPr id="160772" name="Rectangle 3"/>
          <p:cNvSpPr>
            <a:spLocks noGrp="1"/>
          </p:cNvSpPr>
          <p:nvPr>
            <p:ph type="body" idx="1"/>
          </p:nvPr>
        </p:nvSpPr>
        <p:spPr/>
        <p:txBody>
          <a:bodyPr wrap="square" lIns="91440" tIns="45720" rIns="91440" bIns="45720" anchor="t" anchorCtr="0"/>
          <a:p>
            <a:pPr lvl="0"/>
            <a:endParaRPr lang="zh-CN" altLang="en-US" dirty="0">
              <a:ea typeface="SimSun" panose="02010600030101010101" pitchFamily="2" charset="-122"/>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61794" name="Rectangle 7"/>
          <p:cNvSpPr txBox="1">
            <a:spLocks noGrp="1"/>
          </p:cNvSpPr>
          <p:nvPr>
            <p:ph type="sldNum" sz="quarter"/>
          </p:nvPr>
        </p:nvSpPr>
        <p:spPr>
          <a:xfrm>
            <a:off x="3849688" y="9428163"/>
            <a:ext cx="2946400" cy="496887"/>
          </a:xfrm>
          <a:prstGeom prst="rect">
            <a:avLst/>
          </a:prstGeom>
          <a:noFill/>
          <a:ln w="9525">
            <a:noFill/>
          </a:ln>
        </p:spPr>
        <p:txBody>
          <a:bodyPr anchor="b" anchorCtr="0"/>
          <a:p>
            <a:pPr lvl="0" algn="r" eaLnBrk="1" hangingPunct="1"/>
            <a:fld id="{9A0DB2DC-4C9A-4742-B13C-FB6460FD3503}" type="slidenum">
              <a:rPr lang="zh-CN" altLang="en-US" sz="1200" dirty="0">
                <a:latin typeface="Times New Roman" panose="02020603050405020304" pitchFamily="18" charset="0"/>
                <a:ea typeface="SimSun" panose="02010600030101010101" pitchFamily="2" charset="-122"/>
              </a:rPr>
            </a:fld>
            <a:endParaRPr lang="zh-CN" altLang="en-US" sz="1200" dirty="0">
              <a:latin typeface="Times New Roman" panose="02020603050405020304" pitchFamily="18" charset="0"/>
              <a:ea typeface="SimSun" panose="02010600030101010101" pitchFamily="2" charset="-122"/>
            </a:endParaRPr>
          </a:p>
        </p:txBody>
      </p:sp>
      <p:sp>
        <p:nvSpPr>
          <p:cNvPr id="161795" name="Rectangle 2"/>
          <p:cNvSpPr>
            <a:spLocks noRot="1" noTextEdit="1"/>
          </p:cNvSpPr>
          <p:nvPr>
            <p:ph type="sldImg"/>
          </p:nvPr>
        </p:nvSpPr>
        <p:spPr>
          <a:xfrm>
            <a:off x="917575" y="744538"/>
            <a:ext cx="4962525" cy="3722687"/>
          </a:xfrm>
        </p:spPr>
      </p:sp>
      <p:sp>
        <p:nvSpPr>
          <p:cNvPr id="161796" name="Rectangle 3"/>
          <p:cNvSpPr>
            <a:spLocks noGrp="1"/>
          </p:cNvSpPr>
          <p:nvPr>
            <p:ph type="body" idx="1"/>
          </p:nvPr>
        </p:nvSpPr>
        <p:spPr/>
        <p:txBody>
          <a:bodyPr wrap="square" lIns="91440" tIns="45720" rIns="91440" bIns="45720" anchor="t" anchorCtr="0"/>
          <a:p>
            <a:pPr lvl="0"/>
            <a:endParaRPr lang="zh-CN" altLang="en-US" dirty="0">
              <a:ea typeface="SimSun" panose="02010600030101010101" pitchFamily="2" charset="-122"/>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62818" name="Rectangle 7"/>
          <p:cNvSpPr txBox="1">
            <a:spLocks noGrp="1"/>
          </p:cNvSpPr>
          <p:nvPr>
            <p:ph type="sldNum" sz="quarter"/>
          </p:nvPr>
        </p:nvSpPr>
        <p:spPr>
          <a:xfrm>
            <a:off x="3849688" y="9428163"/>
            <a:ext cx="2946400" cy="496887"/>
          </a:xfrm>
          <a:prstGeom prst="rect">
            <a:avLst/>
          </a:prstGeom>
          <a:noFill/>
          <a:ln w="9525">
            <a:noFill/>
          </a:ln>
        </p:spPr>
        <p:txBody>
          <a:bodyPr anchor="b" anchorCtr="0"/>
          <a:p>
            <a:pPr lvl="0" algn="r" eaLnBrk="1" hangingPunct="1"/>
            <a:fld id="{9A0DB2DC-4C9A-4742-B13C-FB6460FD3503}" type="slidenum">
              <a:rPr lang="zh-CN" altLang="en-US" sz="1200" dirty="0">
                <a:latin typeface="Times New Roman" panose="02020603050405020304" pitchFamily="18" charset="0"/>
                <a:ea typeface="SimSun" panose="02010600030101010101" pitchFamily="2" charset="-122"/>
              </a:rPr>
            </a:fld>
            <a:endParaRPr lang="zh-CN" altLang="en-US" sz="1200" dirty="0">
              <a:latin typeface="Times New Roman" panose="02020603050405020304" pitchFamily="18" charset="0"/>
              <a:ea typeface="SimSun" panose="02010600030101010101" pitchFamily="2" charset="-122"/>
            </a:endParaRPr>
          </a:p>
        </p:txBody>
      </p:sp>
      <p:sp>
        <p:nvSpPr>
          <p:cNvPr id="162819" name="Rectangle 2"/>
          <p:cNvSpPr>
            <a:spLocks noRot="1" noTextEdit="1"/>
          </p:cNvSpPr>
          <p:nvPr>
            <p:ph type="sldImg"/>
          </p:nvPr>
        </p:nvSpPr>
        <p:spPr>
          <a:xfrm>
            <a:off x="917575" y="744538"/>
            <a:ext cx="4962525" cy="3722687"/>
          </a:xfrm>
        </p:spPr>
      </p:sp>
      <p:sp>
        <p:nvSpPr>
          <p:cNvPr id="162820" name="Rectangle 3"/>
          <p:cNvSpPr>
            <a:spLocks noGrp="1"/>
          </p:cNvSpPr>
          <p:nvPr>
            <p:ph type="body" idx="1"/>
          </p:nvPr>
        </p:nvSpPr>
        <p:spPr/>
        <p:txBody>
          <a:bodyPr wrap="square" lIns="91440" tIns="45720" rIns="91440" bIns="45720" anchor="t" anchorCtr="0"/>
          <a:p>
            <a:pPr lvl="0"/>
            <a:endParaRPr lang="zh-CN" altLang="en-US" dirty="0">
              <a:ea typeface="SimSun" panose="02010600030101010101" pitchFamily="2" charset="-122"/>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32098" name="Rectangle 7"/>
          <p:cNvSpPr txBox="1">
            <a:spLocks noGrp="1"/>
          </p:cNvSpPr>
          <p:nvPr>
            <p:ph type="sldNum" sz="quarter"/>
          </p:nvPr>
        </p:nvSpPr>
        <p:spPr>
          <a:xfrm>
            <a:off x="3849688" y="9428163"/>
            <a:ext cx="2946400" cy="496887"/>
          </a:xfrm>
          <a:prstGeom prst="rect">
            <a:avLst/>
          </a:prstGeom>
          <a:noFill/>
          <a:ln w="9525">
            <a:noFill/>
          </a:ln>
        </p:spPr>
        <p:txBody>
          <a:bodyPr anchor="b" anchorCtr="0"/>
          <a:p>
            <a:pPr lvl="0" algn="r" eaLnBrk="1" hangingPunct="1"/>
            <a:fld id="{9A0DB2DC-4C9A-4742-B13C-FB6460FD3503}" type="slidenum">
              <a:rPr lang="zh-CN" altLang="en-US" sz="1200" dirty="0">
                <a:latin typeface="Times New Roman" panose="02020603050405020304" pitchFamily="18" charset="0"/>
                <a:ea typeface="SimSun" panose="02010600030101010101" pitchFamily="2" charset="-122"/>
              </a:rPr>
            </a:fld>
            <a:endParaRPr lang="zh-CN" altLang="en-US" sz="1200" dirty="0">
              <a:latin typeface="Times New Roman" panose="02020603050405020304" pitchFamily="18" charset="0"/>
              <a:ea typeface="SimSun" panose="02010600030101010101" pitchFamily="2" charset="-122"/>
            </a:endParaRPr>
          </a:p>
        </p:txBody>
      </p:sp>
      <p:sp>
        <p:nvSpPr>
          <p:cNvPr id="132099" name="Rectangle 2"/>
          <p:cNvSpPr>
            <a:spLocks noRot="1" noTextEdit="1"/>
          </p:cNvSpPr>
          <p:nvPr>
            <p:ph type="sldImg"/>
          </p:nvPr>
        </p:nvSpPr>
        <p:spPr>
          <a:xfrm>
            <a:off x="917575" y="744538"/>
            <a:ext cx="4962525" cy="3722687"/>
          </a:xfrm>
        </p:spPr>
      </p:sp>
      <p:sp>
        <p:nvSpPr>
          <p:cNvPr id="132100" name="Rectangle 3"/>
          <p:cNvSpPr>
            <a:spLocks noGrp="1"/>
          </p:cNvSpPr>
          <p:nvPr>
            <p:ph type="body" idx="1"/>
          </p:nvPr>
        </p:nvSpPr>
        <p:spPr/>
        <p:txBody>
          <a:bodyPr wrap="square" lIns="91440" tIns="45720" rIns="91440" bIns="45720" anchor="t" anchorCtr="0"/>
          <a:p>
            <a:pPr lvl="0"/>
            <a:endParaRPr lang="zh-CN" altLang="en-US" dirty="0">
              <a:ea typeface="SimSun" panose="02010600030101010101" pitchFamily="2" charset="-122"/>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42" name="Rectangle 7"/>
          <p:cNvSpPr txBox="1">
            <a:spLocks noGrp="1"/>
          </p:cNvSpPr>
          <p:nvPr>
            <p:ph type="sldNum" sz="quarter"/>
          </p:nvPr>
        </p:nvSpPr>
        <p:spPr>
          <a:xfrm>
            <a:off x="3849688" y="9428163"/>
            <a:ext cx="2946400" cy="496887"/>
          </a:xfrm>
          <a:prstGeom prst="rect">
            <a:avLst/>
          </a:prstGeom>
          <a:noFill/>
          <a:ln w="9525">
            <a:noFill/>
          </a:ln>
        </p:spPr>
        <p:txBody>
          <a:bodyPr anchor="b" anchorCtr="0"/>
          <a:p>
            <a:pPr lvl="0" algn="r" eaLnBrk="1" hangingPunct="1"/>
            <a:fld id="{9A0DB2DC-4C9A-4742-B13C-FB6460FD3503}" type="slidenum">
              <a:rPr lang="zh-CN" altLang="en-US" sz="1200" dirty="0">
                <a:latin typeface="Times New Roman" panose="02020603050405020304" pitchFamily="18" charset="0"/>
                <a:ea typeface="SimSun" panose="02010600030101010101" pitchFamily="2" charset="-122"/>
              </a:rPr>
            </a:fld>
            <a:endParaRPr lang="zh-CN" altLang="en-US" sz="1200" dirty="0">
              <a:latin typeface="Times New Roman" panose="02020603050405020304" pitchFamily="18" charset="0"/>
              <a:ea typeface="SimSun" panose="02010600030101010101" pitchFamily="2" charset="-122"/>
            </a:endParaRPr>
          </a:p>
        </p:txBody>
      </p:sp>
      <p:sp>
        <p:nvSpPr>
          <p:cNvPr id="163843" name="Rectangle 2"/>
          <p:cNvSpPr>
            <a:spLocks noRot="1" noTextEdit="1"/>
          </p:cNvSpPr>
          <p:nvPr>
            <p:ph type="sldImg"/>
          </p:nvPr>
        </p:nvSpPr>
        <p:spPr>
          <a:xfrm>
            <a:off x="917575" y="744538"/>
            <a:ext cx="4962525" cy="3722687"/>
          </a:xfrm>
        </p:spPr>
      </p:sp>
      <p:sp>
        <p:nvSpPr>
          <p:cNvPr id="163844" name="Rectangle 3"/>
          <p:cNvSpPr>
            <a:spLocks noGrp="1"/>
          </p:cNvSpPr>
          <p:nvPr>
            <p:ph type="body" idx="1"/>
          </p:nvPr>
        </p:nvSpPr>
        <p:spPr/>
        <p:txBody>
          <a:bodyPr wrap="square" lIns="91440" tIns="45720" rIns="91440" bIns="45720" anchor="t" anchorCtr="0"/>
          <a:p>
            <a:pPr lvl="0"/>
            <a:endParaRPr lang="zh-CN" altLang="en-US" dirty="0">
              <a:ea typeface="SimSun" panose="02010600030101010101" pitchFamily="2" charset="-122"/>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64866" name="Rectangle 7"/>
          <p:cNvSpPr txBox="1">
            <a:spLocks noGrp="1"/>
          </p:cNvSpPr>
          <p:nvPr>
            <p:ph type="sldNum" sz="quarter"/>
          </p:nvPr>
        </p:nvSpPr>
        <p:spPr>
          <a:xfrm>
            <a:off x="3849688" y="9428163"/>
            <a:ext cx="2946400" cy="496887"/>
          </a:xfrm>
          <a:prstGeom prst="rect">
            <a:avLst/>
          </a:prstGeom>
          <a:noFill/>
          <a:ln w="9525">
            <a:noFill/>
          </a:ln>
        </p:spPr>
        <p:txBody>
          <a:bodyPr anchor="b" anchorCtr="0"/>
          <a:p>
            <a:pPr lvl="0" algn="r" eaLnBrk="1" hangingPunct="1"/>
            <a:fld id="{9A0DB2DC-4C9A-4742-B13C-FB6460FD3503}" type="slidenum">
              <a:rPr lang="zh-CN" altLang="en-US" sz="1200" dirty="0">
                <a:latin typeface="Times New Roman" panose="02020603050405020304" pitchFamily="18" charset="0"/>
                <a:ea typeface="SimSun" panose="02010600030101010101" pitchFamily="2" charset="-122"/>
              </a:rPr>
            </a:fld>
            <a:endParaRPr lang="zh-CN" altLang="en-US" sz="1200" dirty="0">
              <a:latin typeface="Times New Roman" panose="02020603050405020304" pitchFamily="18" charset="0"/>
              <a:ea typeface="SimSun" panose="02010600030101010101" pitchFamily="2" charset="-122"/>
            </a:endParaRPr>
          </a:p>
        </p:txBody>
      </p:sp>
      <p:sp>
        <p:nvSpPr>
          <p:cNvPr id="164867" name="Rectangle 2"/>
          <p:cNvSpPr>
            <a:spLocks noRot="1" noTextEdit="1"/>
          </p:cNvSpPr>
          <p:nvPr>
            <p:ph type="sldImg"/>
          </p:nvPr>
        </p:nvSpPr>
        <p:spPr>
          <a:xfrm>
            <a:off x="917575" y="744538"/>
            <a:ext cx="4962525" cy="3722687"/>
          </a:xfrm>
        </p:spPr>
      </p:sp>
      <p:sp>
        <p:nvSpPr>
          <p:cNvPr id="164868" name="Rectangle 3"/>
          <p:cNvSpPr>
            <a:spLocks noGrp="1"/>
          </p:cNvSpPr>
          <p:nvPr>
            <p:ph type="body" idx="1"/>
          </p:nvPr>
        </p:nvSpPr>
        <p:spPr/>
        <p:txBody>
          <a:bodyPr wrap="square" lIns="91440" tIns="45720" rIns="91440" bIns="45720" anchor="t" anchorCtr="0"/>
          <a:p>
            <a:pPr lvl="0"/>
            <a:endParaRPr lang="zh-CN" altLang="en-US" dirty="0">
              <a:ea typeface="SimSun" panose="02010600030101010101" pitchFamily="2" charset="-122"/>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64866" name="Rectangle 7"/>
          <p:cNvSpPr txBox="1">
            <a:spLocks noGrp="1"/>
          </p:cNvSpPr>
          <p:nvPr>
            <p:ph type="sldNum" sz="quarter"/>
          </p:nvPr>
        </p:nvSpPr>
        <p:spPr>
          <a:xfrm>
            <a:off x="3849688" y="9428163"/>
            <a:ext cx="2946400" cy="496887"/>
          </a:xfrm>
          <a:prstGeom prst="rect">
            <a:avLst/>
          </a:prstGeom>
          <a:noFill/>
          <a:ln w="9525">
            <a:noFill/>
          </a:ln>
        </p:spPr>
        <p:txBody>
          <a:bodyPr anchor="b" anchorCtr="0"/>
          <a:p>
            <a:pPr lvl="0" algn="r" eaLnBrk="1" hangingPunct="1"/>
            <a:fld id="{9A0DB2DC-4C9A-4742-B13C-FB6460FD3503}" type="slidenum">
              <a:rPr lang="zh-CN" altLang="en-US" sz="1200" dirty="0">
                <a:latin typeface="Times New Roman" panose="02020603050405020304" pitchFamily="18" charset="0"/>
                <a:ea typeface="SimSun" panose="02010600030101010101" pitchFamily="2" charset="-122"/>
              </a:rPr>
            </a:fld>
            <a:endParaRPr lang="zh-CN" altLang="en-US" sz="1200" dirty="0">
              <a:latin typeface="Times New Roman" panose="02020603050405020304" pitchFamily="18" charset="0"/>
              <a:ea typeface="SimSun" panose="02010600030101010101" pitchFamily="2" charset="-122"/>
            </a:endParaRPr>
          </a:p>
        </p:txBody>
      </p:sp>
      <p:sp>
        <p:nvSpPr>
          <p:cNvPr id="164867" name="Rectangle 2"/>
          <p:cNvSpPr>
            <a:spLocks noRot="1" noTextEdit="1"/>
          </p:cNvSpPr>
          <p:nvPr>
            <p:ph type="sldImg"/>
          </p:nvPr>
        </p:nvSpPr>
        <p:spPr>
          <a:xfrm>
            <a:off x="917575" y="744538"/>
            <a:ext cx="4962525" cy="3722687"/>
          </a:xfrm>
        </p:spPr>
      </p:sp>
      <p:sp>
        <p:nvSpPr>
          <p:cNvPr id="164868" name="Rectangle 3"/>
          <p:cNvSpPr>
            <a:spLocks noGrp="1"/>
          </p:cNvSpPr>
          <p:nvPr>
            <p:ph type="body" idx="1"/>
          </p:nvPr>
        </p:nvSpPr>
        <p:spPr/>
        <p:txBody>
          <a:bodyPr wrap="square" lIns="91440" tIns="45720" rIns="91440" bIns="45720" anchor="t" anchorCtr="0"/>
          <a:p>
            <a:pPr lvl="0"/>
            <a:endParaRPr lang="zh-CN" altLang="en-US" dirty="0">
              <a:ea typeface="SimSun" panose="02010600030101010101" pitchFamily="2" charset="-122"/>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65890" name="Rectangle 7"/>
          <p:cNvSpPr txBox="1">
            <a:spLocks noGrp="1"/>
          </p:cNvSpPr>
          <p:nvPr>
            <p:ph type="sldNum" sz="quarter"/>
          </p:nvPr>
        </p:nvSpPr>
        <p:spPr>
          <a:xfrm>
            <a:off x="3849688" y="9428163"/>
            <a:ext cx="2946400" cy="496887"/>
          </a:xfrm>
          <a:prstGeom prst="rect">
            <a:avLst/>
          </a:prstGeom>
          <a:noFill/>
          <a:ln w="9525">
            <a:noFill/>
          </a:ln>
        </p:spPr>
        <p:txBody>
          <a:bodyPr anchor="b" anchorCtr="0"/>
          <a:p>
            <a:pPr lvl="0" algn="r" eaLnBrk="1" hangingPunct="1"/>
            <a:fld id="{9A0DB2DC-4C9A-4742-B13C-FB6460FD3503}" type="slidenum">
              <a:rPr lang="zh-CN" altLang="en-US" sz="1200" dirty="0">
                <a:latin typeface="Times New Roman" panose="02020603050405020304" pitchFamily="18" charset="0"/>
                <a:ea typeface="SimSun" panose="02010600030101010101" pitchFamily="2" charset="-122"/>
              </a:rPr>
            </a:fld>
            <a:endParaRPr lang="zh-CN" altLang="en-US" sz="1200" dirty="0">
              <a:latin typeface="Times New Roman" panose="02020603050405020304" pitchFamily="18" charset="0"/>
              <a:ea typeface="SimSun" panose="02010600030101010101" pitchFamily="2" charset="-122"/>
            </a:endParaRPr>
          </a:p>
        </p:txBody>
      </p:sp>
      <p:sp>
        <p:nvSpPr>
          <p:cNvPr id="165891" name="Rectangle 2"/>
          <p:cNvSpPr>
            <a:spLocks noRot="1" noTextEdit="1"/>
          </p:cNvSpPr>
          <p:nvPr>
            <p:ph type="sldImg"/>
          </p:nvPr>
        </p:nvSpPr>
        <p:spPr>
          <a:xfrm>
            <a:off x="917575" y="744538"/>
            <a:ext cx="4962525" cy="3722687"/>
          </a:xfrm>
        </p:spPr>
      </p:sp>
      <p:sp>
        <p:nvSpPr>
          <p:cNvPr id="165892" name="Rectangle 3"/>
          <p:cNvSpPr>
            <a:spLocks noGrp="1"/>
          </p:cNvSpPr>
          <p:nvPr>
            <p:ph type="body" idx="1"/>
          </p:nvPr>
        </p:nvSpPr>
        <p:spPr/>
        <p:txBody>
          <a:bodyPr wrap="square" lIns="91440" tIns="45720" rIns="91440" bIns="45720" anchor="t" anchorCtr="0"/>
          <a:p>
            <a:pPr lvl="0"/>
            <a:endParaRPr lang="zh-CN" altLang="en-US" dirty="0">
              <a:ea typeface="SimSun" panose="02010600030101010101" pitchFamily="2" charset="-122"/>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66914" name="Rectangle 7"/>
          <p:cNvSpPr txBox="1">
            <a:spLocks noGrp="1"/>
          </p:cNvSpPr>
          <p:nvPr>
            <p:ph type="sldNum" sz="quarter"/>
          </p:nvPr>
        </p:nvSpPr>
        <p:spPr>
          <a:xfrm>
            <a:off x="3849688" y="9428163"/>
            <a:ext cx="2946400" cy="496887"/>
          </a:xfrm>
          <a:prstGeom prst="rect">
            <a:avLst/>
          </a:prstGeom>
          <a:noFill/>
          <a:ln w="9525">
            <a:noFill/>
          </a:ln>
        </p:spPr>
        <p:txBody>
          <a:bodyPr anchor="b" anchorCtr="0"/>
          <a:p>
            <a:pPr lvl="0" algn="r" eaLnBrk="1" hangingPunct="1"/>
            <a:fld id="{9A0DB2DC-4C9A-4742-B13C-FB6460FD3503}" type="slidenum">
              <a:rPr lang="zh-CN" altLang="en-US" sz="1200" dirty="0">
                <a:latin typeface="Times New Roman" panose="02020603050405020304" pitchFamily="18" charset="0"/>
                <a:ea typeface="SimSun" panose="02010600030101010101" pitchFamily="2" charset="-122"/>
              </a:rPr>
            </a:fld>
            <a:endParaRPr lang="zh-CN" altLang="en-US" sz="1200" dirty="0">
              <a:latin typeface="Times New Roman" panose="02020603050405020304" pitchFamily="18" charset="0"/>
              <a:ea typeface="SimSun" panose="02010600030101010101" pitchFamily="2" charset="-122"/>
            </a:endParaRPr>
          </a:p>
        </p:txBody>
      </p:sp>
      <p:sp>
        <p:nvSpPr>
          <p:cNvPr id="166915" name="Rectangle 2"/>
          <p:cNvSpPr>
            <a:spLocks noRot="1" noTextEdit="1"/>
          </p:cNvSpPr>
          <p:nvPr>
            <p:ph type="sldImg"/>
          </p:nvPr>
        </p:nvSpPr>
        <p:spPr>
          <a:xfrm>
            <a:off x="917575" y="744538"/>
            <a:ext cx="4962525" cy="3722687"/>
          </a:xfrm>
        </p:spPr>
      </p:sp>
      <p:sp>
        <p:nvSpPr>
          <p:cNvPr id="166916" name="Rectangle 3"/>
          <p:cNvSpPr>
            <a:spLocks noGrp="1"/>
          </p:cNvSpPr>
          <p:nvPr>
            <p:ph type="body" idx="1"/>
          </p:nvPr>
        </p:nvSpPr>
        <p:spPr/>
        <p:txBody>
          <a:bodyPr wrap="square" lIns="91440" tIns="45720" rIns="91440" bIns="45720" anchor="t" anchorCtr="0"/>
          <a:p>
            <a:pPr lvl="0"/>
            <a:endParaRPr lang="zh-CN" altLang="en-US" dirty="0">
              <a:ea typeface="SimSun" panose="02010600030101010101" pitchFamily="2" charset="-122"/>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67938" name="Rectangle 7"/>
          <p:cNvSpPr txBox="1">
            <a:spLocks noGrp="1"/>
          </p:cNvSpPr>
          <p:nvPr>
            <p:ph type="sldNum" sz="quarter"/>
          </p:nvPr>
        </p:nvSpPr>
        <p:spPr>
          <a:xfrm>
            <a:off x="3849688" y="9428163"/>
            <a:ext cx="2946400" cy="496887"/>
          </a:xfrm>
          <a:prstGeom prst="rect">
            <a:avLst/>
          </a:prstGeom>
          <a:noFill/>
          <a:ln w="9525">
            <a:noFill/>
          </a:ln>
        </p:spPr>
        <p:txBody>
          <a:bodyPr anchor="b" anchorCtr="0"/>
          <a:p>
            <a:pPr lvl="0" algn="r" eaLnBrk="1" hangingPunct="1"/>
            <a:fld id="{9A0DB2DC-4C9A-4742-B13C-FB6460FD3503}" type="slidenum">
              <a:rPr lang="zh-CN" altLang="en-US" sz="1200" dirty="0">
                <a:latin typeface="Times New Roman" panose="02020603050405020304" pitchFamily="18" charset="0"/>
                <a:ea typeface="SimSun" panose="02010600030101010101" pitchFamily="2" charset="-122"/>
              </a:rPr>
            </a:fld>
            <a:endParaRPr lang="zh-CN" altLang="en-US" sz="1200" dirty="0">
              <a:latin typeface="Times New Roman" panose="02020603050405020304" pitchFamily="18" charset="0"/>
              <a:ea typeface="SimSun" panose="02010600030101010101" pitchFamily="2" charset="-122"/>
            </a:endParaRPr>
          </a:p>
        </p:txBody>
      </p:sp>
      <p:sp>
        <p:nvSpPr>
          <p:cNvPr id="167939" name="Rectangle 2"/>
          <p:cNvSpPr>
            <a:spLocks noRot="1" noTextEdit="1"/>
          </p:cNvSpPr>
          <p:nvPr>
            <p:ph type="sldImg"/>
          </p:nvPr>
        </p:nvSpPr>
        <p:spPr>
          <a:xfrm>
            <a:off x="917575" y="744538"/>
            <a:ext cx="4962525" cy="3722687"/>
          </a:xfrm>
        </p:spPr>
      </p:sp>
      <p:sp>
        <p:nvSpPr>
          <p:cNvPr id="167940" name="Rectangle 3"/>
          <p:cNvSpPr>
            <a:spLocks noGrp="1"/>
          </p:cNvSpPr>
          <p:nvPr>
            <p:ph type="body" idx="1"/>
          </p:nvPr>
        </p:nvSpPr>
        <p:spPr/>
        <p:txBody>
          <a:bodyPr wrap="square" lIns="91440" tIns="45720" rIns="91440" bIns="45720" anchor="t" anchorCtr="0"/>
          <a:p>
            <a:pPr lvl="0"/>
            <a:endParaRPr lang="zh-CN" altLang="en-US" dirty="0">
              <a:ea typeface="SimSun" panose="02010600030101010101" pitchFamily="2" charset="-122"/>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68962" name="Rectangle 7"/>
          <p:cNvSpPr txBox="1">
            <a:spLocks noGrp="1"/>
          </p:cNvSpPr>
          <p:nvPr>
            <p:ph type="sldNum" sz="quarter"/>
          </p:nvPr>
        </p:nvSpPr>
        <p:spPr>
          <a:xfrm>
            <a:off x="3849688" y="9428163"/>
            <a:ext cx="2946400" cy="496887"/>
          </a:xfrm>
          <a:prstGeom prst="rect">
            <a:avLst/>
          </a:prstGeom>
          <a:noFill/>
          <a:ln w="9525">
            <a:noFill/>
          </a:ln>
        </p:spPr>
        <p:txBody>
          <a:bodyPr anchor="b" anchorCtr="0"/>
          <a:p>
            <a:pPr lvl="0" algn="r" eaLnBrk="1" hangingPunct="1"/>
            <a:fld id="{9A0DB2DC-4C9A-4742-B13C-FB6460FD3503}" type="slidenum">
              <a:rPr lang="zh-CN" altLang="en-US" sz="1200" dirty="0">
                <a:latin typeface="Times New Roman" panose="02020603050405020304" pitchFamily="18" charset="0"/>
                <a:ea typeface="SimSun" panose="02010600030101010101" pitchFamily="2" charset="-122"/>
              </a:rPr>
            </a:fld>
            <a:endParaRPr lang="zh-CN" altLang="en-US" sz="1200" dirty="0">
              <a:latin typeface="Times New Roman" panose="02020603050405020304" pitchFamily="18" charset="0"/>
              <a:ea typeface="SimSun" panose="02010600030101010101" pitchFamily="2" charset="-122"/>
            </a:endParaRPr>
          </a:p>
        </p:txBody>
      </p:sp>
      <p:sp>
        <p:nvSpPr>
          <p:cNvPr id="168963" name="Rectangle 2"/>
          <p:cNvSpPr>
            <a:spLocks noRot="1" noTextEdit="1"/>
          </p:cNvSpPr>
          <p:nvPr>
            <p:ph type="sldImg"/>
          </p:nvPr>
        </p:nvSpPr>
        <p:spPr>
          <a:xfrm>
            <a:off x="917575" y="744538"/>
            <a:ext cx="4962525" cy="3722687"/>
          </a:xfrm>
        </p:spPr>
      </p:sp>
      <p:sp>
        <p:nvSpPr>
          <p:cNvPr id="168964" name="Rectangle 3"/>
          <p:cNvSpPr>
            <a:spLocks noGrp="1"/>
          </p:cNvSpPr>
          <p:nvPr>
            <p:ph type="body" idx="1"/>
          </p:nvPr>
        </p:nvSpPr>
        <p:spPr/>
        <p:txBody>
          <a:bodyPr wrap="square" lIns="91440" tIns="45720" rIns="91440" bIns="45720" anchor="t" anchorCtr="0"/>
          <a:p>
            <a:pPr lvl="0"/>
            <a:endParaRPr lang="zh-CN" altLang="en-US" dirty="0">
              <a:ea typeface="SimSun" panose="02010600030101010101" pitchFamily="2" charset="-122"/>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69986" name="Rectangle 7"/>
          <p:cNvSpPr txBox="1">
            <a:spLocks noGrp="1"/>
          </p:cNvSpPr>
          <p:nvPr>
            <p:ph type="sldNum" sz="quarter"/>
          </p:nvPr>
        </p:nvSpPr>
        <p:spPr>
          <a:xfrm>
            <a:off x="3849688" y="9428163"/>
            <a:ext cx="2946400" cy="496887"/>
          </a:xfrm>
          <a:prstGeom prst="rect">
            <a:avLst/>
          </a:prstGeom>
          <a:noFill/>
          <a:ln w="9525">
            <a:noFill/>
          </a:ln>
        </p:spPr>
        <p:txBody>
          <a:bodyPr anchor="b" anchorCtr="0"/>
          <a:p>
            <a:pPr lvl="0" algn="r" eaLnBrk="1" hangingPunct="1"/>
            <a:fld id="{9A0DB2DC-4C9A-4742-B13C-FB6460FD3503}" type="slidenum">
              <a:rPr lang="zh-CN" altLang="en-US" sz="1200" dirty="0">
                <a:latin typeface="Times New Roman" panose="02020603050405020304" pitchFamily="18" charset="0"/>
                <a:ea typeface="SimSun" panose="02010600030101010101" pitchFamily="2" charset="-122"/>
              </a:rPr>
            </a:fld>
            <a:endParaRPr lang="zh-CN" altLang="en-US" sz="1200" dirty="0">
              <a:latin typeface="Times New Roman" panose="02020603050405020304" pitchFamily="18" charset="0"/>
              <a:ea typeface="SimSun" panose="02010600030101010101" pitchFamily="2" charset="-122"/>
            </a:endParaRPr>
          </a:p>
        </p:txBody>
      </p:sp>
      <p:sp>
        <p:nvSpPr>
          <p:cNvPr id="169987" name="Rectangle 2"/>
          <p:cNvSpPr>
            <a:spLocks noRot="1" noTextEdit="1"/>
          </p:cNvSpPr>
          <p:nvPr>
            <p:ph type="sldImg"/>
          </p:nvPr>
        </p:nvSpPr>
        <p:spPr>
          <a:xfrm>
            <a:off x="917575" y="744538"/>
            <a:ext cx="4962525" cy="3722687"/>
          </a:xfrm>
        </p:spPr>
      </p:sp>
      <p:sp>
        <p:nvSpPr>
          <p:cNvPr id="169988" name="Rectangle 3"/>
          <p:cNvSpPr>
            <a:spLocks noGrp="1"/>
          </p:cNvSpPr>
          <p:nvPr>
            <p:ph type="body" idx="1"/>
          </p:nvPr>
        </p:nvSpPr>
        <p:spPr/>
        <p:txBody>
          <a:bodyPr wrap="square" lIns="91440" tIns="45720" rIns="91440" bIns="45720" anchor="t" anchorCtr="0"/>
          <a:p>
            <a:pPr lvl="0"/>
            <a:endParaRPr lang="zh-CN" altLang="en-US" dirty="0">
              <a:ea typeface="SimSun" panose="02010600030101010101" pitchFamily="2" charset="-122"/>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71010" name="Rectangle 7"/>
          <p:cNvSpPr txBox="1">
            <a:spLocks noGrp="1"/>
          </p:cNvSpPr>
          <p:nvPr>
            <p:ph type="sldNum" sz="quarter"/>
          </p:nvPr>
        </p:nvSpPr>
        <p:spPr>
          <a:xfrm>
            <a:off x="3849688" y="9428163"/>
            <a:ext cx="2946400" cy="496887"/>
          </a:xfrm>
          <a:prstGeom prst="rect">
            <a:avLst/>
          </a:prstGeom>
          <a:noFill/>
          <a:ln w="9525">
            <a:noFill/>
          </a:ln>
        </p:spPr>
        <p:txBody>
          <a:bodyPr anchor="b" anchorCtr="0"/>
          <a:p>
            <a:pPr lvl="0" algn="r" eaLnBrk="1" hangingPunct="1">
              <a:buNone/>
            </a:pPr>
            <a:fld id="{9A0DB2DC-4C9A-4742-B13C-FB6460FD3503}" type="slidenum">
              <a:rPr lang="en-US" altLang="zh-CN" sz="1200" dirty="0">
                <a:latin typeface="Times New Roman" panose="02020603050405020304" pitchFamily="18" charset="0"/>
                <a:ea typeface="SimSun" panose="02010600030101010101" pitchFamily="2" charset="-122"/>
              </a:rPr>
            </a:fld>
            <a:endParaRPr lang="en-US" altLang="zh-CN" sz="1200" dirty="0">
              <a:latin typeface="Times New Roman" panose="02020603050405020304" pitchFamily="18" charset="0"/>
              <a:ea typeface="SimSun" panose="02010600030101010101" pitchFamily="2" charset="-122"/>
            </a:endParaRPr>
          </a:p>
        </p:txBody>
      </p:sp>
      <p:sp>
        <p:nvSpPr>
          <p:cNvPr id="171011" name="Rectangle 2"/>
          <p:cNvSpPr>
            <a:spLocks noTextEdit="1"/>
          </p:cNvSpPr>
          <p:nvPr>
            <p:ph type="sldImg"/>
          </p:nvPr>
        </p:nvSpPr>
        <p:spPr>
          <a:xfrm>
            <a:off x="917575" y="744538"/>
            <a:ext cx="4962525" cy="3722687"/>
          </a:xfrm>
          <a:solidFill>
            <a:srgbClr val="FFFFFF">
              <a:alpha val="100000"/>
            </a:srgbClr>
          </a:solidFill>
          <a:ln>
            <a:solidFill>
              <a:srgbClr val="000000">
                <a:alpha val="100000"/>
              </a:srgbClr>
            </a:solidFill>
            <a:miter lim="800000"/>
          </a:ln>
        </p:spPr>
      </p:sp>
      <p:sp>
        <p:nvSpPr>
          <p:cNvPr id="171012" name="Rectangle 3"/>
          <p:cNvSpPr/>
          <p:nvPr>
            <p:ph type="body" idx="1"/>
          </p:nvPr>
        </p:nvSpPr>
        <p:spPr>
          <a:xfrm>
            <a:off x="906463" y="4714875"/>
            <a:ext cx="4984750" cy="4467225"/>
          </a:xfrm>
          <a:solidFill>
            <a:srgbClr val="FFFFFF">
              <a:alpha val="100000"/>
            </a:srgbClr>
          </a:solidFill>
          <a:ln>
            <a:solidFill>
              <a:srgbClr val="000000">
                <a:alpha val="100000"/>
              </a:srgbClr>
            </a:solidFill>
            <a:miter lim="800000"/>
          </a:ln>
        </p:spPr>
        <p:txBody>
          <a:bodyPr wrap="square" lIns="91440" tIns="45720" rIns="91440" bIns="45720" anchor="t" anchorCtr="0"/>
          <a:p>
            <a:pPr lvl="0"/>
            <a:r>
              <a:rPr lang="zh-CN" altLang="en-US" dirty="0">
                <a:ea typeface="SimSun" panose="02010600030101010101" pitchFamily="2" charset="-122"/>
              </a:rPr>
              <a:t>芽孢的形成</a:t>
            </a:r>
            <a:endParaRPr lang="zh-CN" altLang="en-US" dirty="0">
              <a:ea typeface="SimSun" panose="02010600030101010101" pitchFamily="2" charset="-122"/>
            </a:endParaRPr>
          </a:p>
          <a:p>
            <a:pPr lvl="0"/>
            <a:r>
              <a:rPr lang="zh-CN" altLang="en-US" dirty="0">
                <a:ea typeface="SimSun" panose="02010600030101010101" pitchFamily="2" charset="-122"/>
              </a:rPr>
              <a:t>产芽孢细菌在环境营养缺乏及有害代谢产物积累时，或者有些菌种在其达到一定生理阶段时，就开始形成芽孢。从形态变化上看，芽孢的形成可以分为七个阶段：（</a:t>
            </a:r>
            <a:r>
              <a:rPr lang="zh-CN" altLang="en-US" dirty="0">
                <a:latin typeface="SimSun" panose="02010600030101010101" pitchFamily="2" charset="-122"/>
                <a:ea typeface="SimSun" panose="02010600030101010101" pitchFamily="2" charset="-122"/>
              </a:rPr>
              <a:t>幻灯片</a:t>
            </a:r>
            <a:r>
              <a:rPr lang="en-US" altLang="zh-CN" b="1" dirty="0">
                <a:latin typeface="SimSun" panose="02010600030101010101" pitchFamily="2" charset="-122"/>
                <a:ea typeface="SimSun" panose="02010600030101010101" pitchFamily="2" charset="-122"/>
              </a:rPr>
              <a:t>066</a:t>
            </a:r>
            <a:r>
              <a:rPr lang="zh-CN" altLang="en-US" dirty="0">
                <a:ea typeface="SimSun" panose="02010600030101010101" pitchFamily="2" charset="-122"/>
              </a:rPr>
              <a:t>）</a:t>
            </a:r>
            <a:br>
              <a:rPr lang="zh-CN" altLang="en-US" dirty="0">
                <a:latin typeface="SimSun" panose="02010600030101010101" pitchFamily="2" charset="-122"/>
                <a:ea typeface="SimSun" panose="02010600030101010101" pitchFamily="2" charset="-122"/>
              </a:rPr>
            </a:br>
            <a:r>
              <a:rPr lang="en-US" altLang="zh-CN" dirty="0">
                <a:latin typeface="SimSun" panose="02010600030101010101" pitchFamily="2" charset="-122"/>
                <a:ea typeface="SimSun" panose="02010600030101010101" pitchFamily="2" charset="-122"/>
              </a:rPr>
              <a:t>a)</a:t>
            </a:r>
            <a:r>
              <a:rPr lang="en-US" altLang="zh-CN" dirty="0">
                <a:ea typeface="SimSun" panose="02010600030101010101" pitchFamily="2" charset="-122"/>
              </a:rPr>
              <a:t>       </a:t>
            </a:r>
            <a:r>
              <a:rPr lang="zh-CN" altLang="en-US" dirty="0">
                <a:ea typeface="SimSun" panose="02010600030101010101" pitchFamily="2" charset="-122"/>
              </a:rPr>
              <a:t>轴丝形成；</a:t>
            </a:r>
            <a:br>
              <a:rPr lang="zh-CN" altLang="en-US" dirty="0">
                <a:latin typeface="SimSun" panose="02010600030101010101" pitchFamily="2" charset="-122"/>
                <a:ea typeface="SimSun" panose="02010600030101010101" pitchFamily="2" charset="-122"/>
              </a:rPr>
            </a:br>
            <a:r>
              <a:rPr lang="en-US" altLang="zh-CN" dirty="0">
                <a:latin typeface="SimSun" panose="02010600030101010101" pitchFamily="2" charset="-122"/>
                <a:ea typeface="SimSun" panose="02010600030101010101" pitchFamily="2" charset="-122"/>
              </a:rPr>
              <a:t>b)</a:t>
            </a:r>
            <a:r>
              <a:rPr lang="en-US" altLang="zh-CN" dirty="0">
                <a:ea typeface="SimSun" panose="02010600030101010101" pitchFamily="2" charset="-122"/>
              </a:rPr>
              <a:t>      </a:t>
            </a:r>
            <a:r>
              <a:rPr lang="zh-CN" altLang="en-US" dirty="0">
                <a:ea typeface="SimSun" panose="02010600030101010101" pitchFamily="2" charset="-122"/>
              </a:rPr>
              <a:t>不对等分裂，开始形成前孢子；</a:t>
            </a:r>
            <a:br>
              <a:rPr lang="zh-CN" altLang="en-US" dirty="0">
                <a:latin typeface="SimSun" panose="02010600030101010101" pitchFamily="2" charset="-122"/>
                <a:ea typeface="SimSun" panose="02010600030101010101" pitchFamily="2" charset="-122"/>
              </a:rPr>
            </a:br>
            <a:r>
              <a:rPr lang="en-US" altLang="zh-CN" dirty="0">
                <a:latin typeface="SimSun" panose="02010600030101010101" pitchFamily="2" charset="-122"/>
                <a:ea typeface="SimSun" panose="02010600030101010101" pitchFamily="2" charset="-122"/>
              </a:rPr>
              <a:t>c)</a:t>
            </a:r>
            <a:r>
              <a:rPr lang="en-US" altLang="zh-CN" dirty="0">
                <a:ea typeface="SimSun" panose="02010600030101010101" pitchFamily="2" charset="-122"/>
              </a:rPr>
              <a:t>      </a:t>
            </a:r>
            <a:r>
              <a:rPr lang="zh-CN" altLang="en-US" dirty="0">
                <a:ea typeface="SimSun" panose="02010600030101010101" pitchFamily="2" charset="-122"/>
              </a:rPr>
              <a:t>形成双层隔壁，抗辐射性提高；</a:t>
            </a:r>
            <a:br>
              <a:rPr lang="zh-CN" altLang="en-US" dirty="0">
                <a:latin typeface="SimSun" panose="02010600030101010101" pitchFamily="2" charset="-122"/>
                <a:ea typeface="SimSun" panose="02010600030101010101" pitchFamily="2" charset="-122"/>
              </a:rPr>
            </a:br>
            <a:r>
              <a:rPr lang="en-US" altLang="zh-CN" dirty="0">
                <a:latin typeface="SimSun" panose="02010600030101010101" pitchFamily="2" charset="-122"/>
                <a:ea typeface="SimSun" panose="02010600030101010101" pitchFamily="2" charset="-122"/>
              </a:rPr>
              <a:t>d)</a:t>
            </a:r>
            <a:r>
              <a:rPr lang="en-US" altLang="zh-CN" dirty="0">
                <a:ea typeface="SimSun" panose="02010600030101010101" pitchFamily="2" charset="-122"/>
              </a:rPr>
              <a:t>      </a:t>
            </a:r>
            <a:r>
              <a:rPr lang="zh-CN" altLang="en-US" dirty="0">
                <a:ea typeface="SimSun" panose="02010600030101010101" pitchFamily="2" charset="-122"/>
              </a:rPr>
              <a:t>开始形成皮层，折光率增高；</a:t>
            </a:r>
            <a:br>
              <a:rPr lang="zh-CN" altLang="en-US" dirty="0">
                <a:latin typeface="SimSun" panose="02010600030101010101" pitchFamily="2" charset="-122"/>
                <a:ea typeface="SimSun" panose="02010600030101010101" pitchFamily="2" charset="-122"/>
              </a:rPr>
            </a:br>
            <a:r>
              <a:rPr lang="en-US" altLang="zh-CN" dirty="0">
                <a:latin typeface="SimSun" panose="02010600030101010101" pitchFamily="2" charset="-122"/>
                <a:ea typeface="SimSun" panose="02010600030101010101" pitchFamily="2" charset="-122"/>
              </a:rPr>
              <a:t>e)</a:t>
            </a:r>
            <a:r>
              <a:rPr lang="en-US" altLang="zh-CN" dirty="0">
                <a:ea typeface="SimSun" panose="02010600030101010101" pitchFamily="2" charset="-122"/>
              </a:rPr>
              <a:t>       </a:t>
            </a:r>
            <a:r>
              <a:rPr lang="zh-CN" altLang="en-US" dirty="0">
                <a:ea typeface="SimSun" panose="02010600030101010101" pitchFamily="2" charset="-122"/>
              </a:rPr>
              <a:t>芽孢衣合成结束；</a:t>
            </a:r>
            <a:br>
              <a:rPr lang="zh-CN" altLang="en-US" dirty="0">
                <a:latin typeface="SimSun" panose="02010600030101010101" pitchFamily="2" charset="-122"/>
                <a:ea typeface="SimSun" panose="02010600030101010101" pitchFamily="2" charset="-122"/>
              </a:rPr>
            </a:br>
            <a:r>
              <a:rPr lang="en-US" altLang="zh-CN" dirty="0">
                <a:latin typeface="SimSun" panose="02010600030101010101" pitchFamily="2" charset="-122"/>
                <a:ea typeface="SimSun" panose="02010600030101010101" pitchFamily="2" charset="-122"/>
              </a:rPr>
              <a:t>f)</a:t>
            </a:r>
            <a:r>
              <a:rPr lang="en-US" altLang="zh-CN" dirty="0">
                <a:ea typeface="SimSun" panose="02010600030101010101" pitchFamily="2" charset="-122"/>
              </a:rPr>
              <a:t>       </a:t>
            </a:r>
            <a:r>
              <a:rPr lang="zh-CN" altLang="en-US" dirty="0">
                <a:ea typeface="SimSun" panose="02010600030101010101" pitchFamily="2" charset="-122"/>
              </a:rPr>
              <a:t>皮层合成完成，芽孢成熟，抗热性出现；</a:t>
            </a:r>
            <a:br>
              <a:rPr lang="zh-CN" altLang="en-US" dirty="0">
                <a:latin typeface="SimSun" panose="02010600030101010101" pitchFamily="2" charset="-122"/>
                <a:ea typeface="SimSun" panose="02010600030101010101" pitchFamily="2" charset="-122"/>
              </a:rPr>
            </a:br>
            <a:r>
              <a:rPr lang="en-US" altLang="zh-CN" dirty="0">
                <a:latin typeface="SimSun" panose="02010600030101010101" pitchFamily="2" charset="-122"/>
                <a:ea typeface="SimSun" panose="02010600030101010101" pitchFamily="2" charset="-122"/>
              </a:rPr>
              <a:t>g)</a:t>
            </a:r>
            <a:r>
              <a:rPr lang="en-US" altLang="zh-CN" dirty="0">
                <a:ea typeface="SimSun" panose="02010600030101010101" pitchFamily="2" charset="-122"/>
              </a:rPr>
              <a:t>       </a:t>
            </a:r>
            <a:r>
              <a:rPr lang="zh-CN" altLang="en-US" dirty="0">
                <a:ea typeface="SimSun" panose="02010600030101010101" pitchFamily="2" charset="-122"/>
              </a:rPr>
              <a:t>芽孢囊裂解，芽孢游离。</a:t>
            </a:r>
            <a:endParaRPr lang="zh-CN" altLang="en-US" dirty="0">
              <a:ea typeface="SimSun" panose="02010600030101010101" pitchFamily="2" charset="-122"/>
            </a:endParaRPr>
          </a:p>
          <a:p>
            <a:pPr lvl="0"/>
            <a:r>
              <a:rPr lang="zh-CN" altLang="en-US" dirty="0">
                <a:ea typeface="SimSun" panose="02010600030101010101" pitchFamily="2" charset="-122"/>
              </a:rPr>
              <a:t>在化学成分方面：大量吸收钙离子，合成吡啶二羧酸。</a:t>
            </a:r>
            <a:endParaRPr lang="zh-CN" altLang="en-US" dirty="0">
              <a:ea typeface="SimSun" panose="02010600030101010101" pitchFamily="2" charset="-122"/>
            </a:endParaRPr>
          </a:p>
          <a:p>
            <a:pPr lvl="0"/>
            <a:endParaRPr lang="zh-CN" altLang="en-US" dirty="0">
              <a:latin typeface="SimSun" panose="02010600030101010101" pitchFamily="2" charset="-122"/>
              <a:ea typeface="SimSun" panose="02010600030101010101" pitchFamily="2" charset="-122"/>
            </a:endParaRPr>
          </a:p>
          <a:p>
            <a:pPr lvl="0"/>
            <a:endParaRPr lang="en-US" altLang="zh-CN" dirty="0">
              <a:ea typeface="SimSun" panose="02010600030101010101" pitchFamily="2" charset="-122"/>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72034" name="Rectangle 7"/>
          <p:cNvSpPr txBox="1">
            <a:spLocks noGrp="1"/>
          </p:cNvSpPr>
          <p:nvPr>
            <p:ph type="sldNum" sz="quarter"/>
          </p:nvPr>
        </p:nvSpPr>
        <p:spPr>
          <a:xfrm>
            <a:off x="3849688" y="9428163"/>
            <a:ext cx="2946400" cy="496887"/>
          </a:xfrm>
          <a:prstGeom prst="rect">
            <a:avLst/>
          </a:prstGeom>
          <a:noFill/>
          <a:ln w="9525">
            <a:noFill/>
          </a:ln>
        </p:spPr>
        <p:txBody>
          <a:bodyPr anchor="b" anchorCtr="0"/>
          <a:p>
            <a:pPr lvl="0" algn="r" eaLnBrk="1" hangingPunct="1">
              <a:buNone/>
            </a:pPr>
            <a:fld id="{9A0DB2DC-4C9A-4742-B13C-FB6460FD3503}" type="slidenum">
              <a:rPr lang="en-US" altLang="zh-CN" sz="1200" dirty="0">
                <a:latin typeface="Times New Roman" panose="02020603050405020304" pitchFamily="18" charset="0"/>
                <a:ea typeface="SimSun" panose="02010600030101010101" pitchFamily="2" charset="-122"/>
              </a:rPr>
            </a:fld>
            <a:endParaRPr lang="en-US" altLang="zh-CN" sz="1200" dirty="0">
              <a:latin typeface="Times New Roman" panose="02020603050405020304" pitchFamily="18" charset="0"/>
              <a:ea typeface="SimSun" panose="02010600030101010101" pitchFamily="2" charset="-122"/>
            </a:endParaRPr>
          </a:p>
        </p:txBody>
      </p:sp>
      <p:sp>
        <p:nvSpPr>
          <p:cNvPr id="172035" name="Rectangle 2"/>
          <p:cNvSpPr>
            <a:spLocks noTextEdit="1"/>
          </p:cNvSpPr>
          <p:nvPr>
            <p:ph type="sldImg"/>
          </p:nvPr>
        </p:nvSpPr>
        <p:spPr>
          <a:xfrm>
            <a:off x="917575" y="744538"/>
            <a:ext cx="4962525" cy="3722687"/>
          </a:xfrm>
          <a:solidFill>
            <a:srgbClr val="FFFFFF">
              <a:alpha val="100000"/>
            </a:srgbClr>
          </a:solidFill>
          <a:ln>
            <a:solidFill>
              <a:srgbClr val="000000">
                <a:alpha val="100000"/>
              </a:srgbClr>
            </a:solidFill>
            <a:miter lim="800000"/>
          </a:ln>
        </p:spPr>
      </p:sp>
      <p:sp>
        <p:nvSpPr>
          <p:cNvPr id="172036" name="Rectangle 3"/>
          <p:cNvSpPr/>
          <p:nvPr>
            <p:ph type="body" idx="1"/>
          </p:nvPr>
        </p:nvSpPr>
        <p:spPr>
          <a:xfrm>
            <a:off x="906463" y="4714875"/>
            <a:ext cx="4984750" cy="4467225"/>
          </a:xfrm>
          <a:solidFill>
            <a:srgbClr val="FFFFFF">
              <a:alpha val="100000"/>
            </a:srgbClr>
          </a:solidFill>
          <a:ln>
            <a:solidFill>
              <a:srgbClr val="000000">
                <a:alpha val="100000"/>
              </a:srgbClr>
            </a:solidFill>
            <a:miter lim="800000"/>
          </a:ln>
        </p:spPr>
        <p:txBody>
          <a:bodyPr wrap="square" lIns="91440" tIns="45720" rIns="91440" bIns="45720" anchor="t" anchorCtr="0"/>
          <a:p>
            <a:pPr lvl="0"/>
            <a:r>
              <a:rPr lang="en-US" altLang="zh-CN" sz="1000" dirty="0">
                <a:solidFill>
                  <a:srgbClr val="800000"/>
                </a:solidFill>
                <a:ea typeface="_x000B__x000C_"/>
              </a:rPr>
              <a:t> </a:t>
            </a:r>
            <a:r>
              <a:rPr lang="zh-CN" altLang="en-US" sz="1000" dirty="0">
                <a:solidFill>
                  <a:srgbClr val="800000"/>
                </a:solidFill>
                <a:ea typeface="_x000B__x000C_"/>
              </a:rPr>
              <a:t>（</a:t>
            </a:r>
            <a:r>
              <a:rPr lang="en-US" altLang="zh-CN" sz="1000" dirty="0">
                <a:solidFill>
                  <a:srgbClr val="800000"/>
                </a:solidFill>
                <a:ea typeface="_x000B__x000C_"/>
              </a:rPr>
              <a:t>1</a:t>
            </a:r>
            <a:r>
              <a:rPr lang="zh-CN" altLang="en-US" sz="1000" dirty="0">
                <a:solidFill>
                  <a:srgbClr val="800000"/>
                </a:solidFill>
                <a:ea typeface="_x000B__x000C_"/>
              </a:rPr>
              <a:t>）多层膜结构</a:t>
            </a:r>
            <a:r>
              <a:rPr lang="zh-CN" altLang="en-US" sz="1000" dirty="0">
                <a:solidFill>
                  <a:srgbClr val="800000"/>
                </a:solidFill>
                <a:ea typeface="华文细黑" pitchFamily="2" charset="-122"/>
              </a:rPr>
              <a:t>，通透性很差。 </a:t>
            </a:r>
            <a:endParaRPr lang="zh-CN" altLang="en-US" dirty="0">
              <a:solidFill>
                <a:srgbClr val="800000"/>
              </a:solidFill>
              <a:ea typeface="_x000B__x000C_"/>
            </a:endParaRPr>
          </a:p>
          <a:p>
            <a:pPr lvl="0">
              <a:buClr>
                <a:schemeClr val="accent2"/>
              </a:buClr>
              <a:buSzPct val="80000"/>
              <a:buFont typeface="Wingdings" panose="05000000000000000000" pitchFamily="2" charset="2"/>
              <a:buChar char="•"/>
            </a:pPr>
            <a:r>
              <a:rPr lang="zh-CN" altLang="en-US" sz="1000" dirty="0">
                <a:solidFill>
                  <a:srgbClr val="800000"/>
                </a:solidFill>
                <a:ea typeface="华文细黑" pitchFamily="2" charset="-122"/>
              </a:rPr>
              <a:t>（</a:t>
            </a:r>
            <a:r>
              <a:rPr lang="en-US" altLang="zh-CN" sz="1000" dirty="0">
                <a:solidFill>
                  <a:srgbClr val="800000"/>
                </a:solidFill>
                <a:ea typeface="华文细黑" pitchFamily="2" charset="-122"/>
              </a:rPr>
              <a:t>2</a:t>
            </a:r>
            <a:r>
              <a:rPr lang="zh-CN" altLang="en-US" sz="1000" dirty="0">
                <a:solidFill>
                  <a:srgbClr val="800000"/>
                </a:solidFill>
                <a:ea typeface="华文细黑" pitchFamily="2" charset="-122"/>
              </a:rPr>
              <a:t>）</a:t>
            </a:r>
            <a:r>
              <a:rPr lang="zh-CN" altLang="en-US" sz="1000" dirty="0">
                <a:solidFill>
                  <a:srgbClr val="800000"/>
                </a:solidFill>
                <a:latin typeface="SimSun" panose="02010600030101010101" pitchFamily="2" charset="-122"/>
                <a:ea typeface="_x000B__x000C_"/>
              </a:rPr>
              <a:t>组分：水分少（</a:t>
            </a:r>
            <a:r>
              <a:rPr lang="en-US" altLang="zh-CN" sz="1000" dirty="0">
                <a:solidFill>
                  <a:srgbClr val="800000"/>
                </a:solidFill>
                <a:latin typeface="SimSun" panose="02010600030101010101" pitchFamily="2" charset="-122"/>
                <a:ea typeface="_x000B__x000C_"/>
              </a:rPr>
              <a:t>5%</a:t>
            </a:r>
            <a:r>
              <a:rPr lang="zh-CN" altLang="en-US" sz="1000" dirty="0">
                <a:solidFill>
                  <a:srgbClr val="800000"/>
                </a:solidFill>
                <a:latin typeface="SimSun" panose="02010600030101010101" pitchFamily="2" charset="-122"/>
                <a:ea typeface="_x000B__x000C_"/>
              </a:rPr>
              <a:t>），</a:t>
            </a:r>
            <a:r>
              <a:rPr lang="en-US" altLang="zh-CN" sz="1000" dirty="0">
                <a:solidFill>
                  <a:srgbClr val="800000"/>
                </a:solidFill>
                <a:latin typeface="SimSun" panose="02010600030101010101" pitchFamily="2" charset="-122"/>
                <a:ea typeface="_x000B__x000C_"/>
              </a:rPr>
              <a:t>DPA</a:t>
            </a:r>
            <a:r>
              <a:rPr lang="zh-CN" altLang="en-US" sz="1000" dirty="0">
                <a:solidFill>
                  <a:srgbClr val="800000"/>
                </a:solidFill>
                <a:latin typeface="SimSun" panose="02010600030101010101" pitchFamily="2" charset="-122"/>
                <a:ea typeface="_x000B__x000C_"/>
              </a:rPr>
              <a:t>（吡啶二</a:t>
            </a:r>
            <a:br>
              <a:rPr lang="zh-CN" altLang="en-US" sz="1000" dirty="0">
                <a:solidFill>
                  <a:srgbClr val="800000"/>
                </a:solidFill>
                <a:latin typeface="SimSun" panose="02010600030101010101" pitchFamily="2" charset="-122"/>
                <a:ea typeface="_x000B__x000C_"/>
              </a:rPr>
            </a:br>
            <a:r>
              <a:rPr lang="zh-CN" altLang="en-US" sz="1000" dirty="0">
                <a:solidFill>
                  <a:srgbClr val="800000"/>
                </a:solidFill>
                <a:latin typeface="SimSun" panose="02010600030101010101" pitchFamily="2" charset="-122"/>
                <a:ea typeface="_x000B__x000C_"/>
              </a:rPr>
              <a:t>     羧酸），富含疏水性角蛋白。 </a:t>
            </a:r>
            <a:endParaRPr lang="zh-CN" altLang="en-US" dirty="0">
              <a:solidFill>
                <a:srgbClr val="800000"/>
              </a:solidFill>
              <a:ea typeface="_x000B__x000C_"/>
            </a:endParaRPr>
          </a:p>
          <a:p>
            <a:pPr lvl="0">
              <a:buClr>
                <a:schemeClr val="accent2"/>
              </a:buClr>
              <a:buSzPct val="80000"/>
              <a:buFont typeface="Wingdings" panose="05000000000000000000" pitchFamily="2" charset="2"/>
              <a:buChar char="•"/>
            </a:pPr>
            <a:r>
              <a:rPr lang="zh-CN" altLang="en-US" sz="1000" dirty="0">
                <a:solidFill>
                  <a:srgbClr val="800000"/>
                </a:solidFill>
                <a:latin typeface="SimSun" panose="02010600030101010101" pitchFamily="2" charset="-122"/>
                <a:ea typeface="_x000B__x000C_"/>
              </a:rPr>
              <a:t>（</a:t>
            </a:r>
            <a:r>
              <a:rPr lang="en-US" altLang="zh-CN" sz="1000" dirty="0">
                <a:solidFill>
                  <a:srgbClr val="800000"/>
                </a:solidFill>
                <a:latin typeface="SimSun" panose="02010600030101010101" pitchFamily="2" charset="-122"/>
                <a:ea typeface="_x000B__x000C_"/>
              </a:rPr>
              <a:t>3</a:t>
            </a:r>
            <a:r>
              <a:rPr lang="zh-CN" altLang="en-US" sz="1000" dirty="0">
                <a:solidFill>
                  <a:srgbClr val="800000"/>
                </a:solidFill>
                <a:latin typeface="SimSun" panose="02010600030101010101" pitchFamily="2" charset="-122"/>
                <a:ea typeface="_x000B__x000C_"/>
              </a:rPr>
              <a:t>）抗性强：热、酶解、辐射、药物。 </a:t>
            </a:r>
            <a:endParaRPr lang="zh-CN" altLang="en-US" dirty="0">
              <a:solidFill>
                <a:srgbClr val="800000"/>
              </a:solidFill>
              <a:ea typeface="_x000B__x000C_"/>
            </a:endParaRPr>
          </a:p>
          <a:p>
            <a:pPr lvl="0">
              <a:buClr>
                <a:schemeClr val="accent2"/>
              </a:buClr>
              <a:buSzPct val="80000"/>
              <a:buFont typeface="Wingdings" panose="05000000000000000000" pitchFamily="2" charset="2"/>
              <a:buChar char="•"/>
            </a:pPr>
            <a:r>
              <a:rPr lang="zh-CN" altLang="en-US" sz="1000" dirty="0">
                <a:solidFill>
                  <a:srgbClr val="800000"/>
                </a:solidFill>
                <a:latin typeface="SimSun" panose="02010600030101010101" pitchFamily="2" charset="-122"/>
                <a:ea typeface="_x000B__x000C_"/>
              </a:rPr>
              <a:t>（</a:t>
            </a:r>
            <a:r>
              <a:rPr lang="en-US" altLang="zh-CN" sz="1000" dirty="0">
                <a:solidFill>
                  <a:srgbClr val="800000"/>
                </a:solidFill>
                <a:latin typeface="SimSun" panose="02010600030101010101" pitchFamily="2" charset="-122"/>
                <a:ea typeface="_x000B__x000C_"/>
              </a:rPr>
              <a:t>4</a:t>
            </a:r>
            <a:r>
              <a:rPr lang="zh-CN" altLang="en-US" sz="1000" dirty="0">
                <a:solidFill>
                  <a:srgbClr val="800000"/>
                </a:solidFill>
                <a:latin typeface="SimSun" panose="02010600030101010101" pitchFamily="2" charset="-122"/>
                <a:ea typeface="_x000B__x000C_"/>
              </a:rPr>
              <a:t>）休眠体，新陈代谢几乎停止，一个芽</a:t>
            </a:r>
            <a:br>
              <a:rPr lang="zh-CN" altLang="en-US" sz="1000" dirty="0">
                <a:solidFill>
                  <a:srgbClr val="800000"/>
                </a:solidFill>
                <a:latin typeface="SimSun" panose="02010600030101010101" pitchFamily="2" charset="-122"/>
                <a:ea typeface="_x000B__x000C_"/>
              </a:rPr>
            </a:br>
            <a:r>
              <a:rPr lang="zh-CN" altLang="en-US" sz="1000" dirty="0">
                <a:solidFill>
                  <a:srgbClr val="800000"/>
                </a:solidFill>
                <a:latin typeface="SimSun" panose="02010600030101010101" pitchFamily="2" charset="-122"/>
                <a:ea typeface="_x000B__x000C_"/>
              </a:rPr>
              <a:t>     孢产生一个个体。</a:t>
            </a:r>
            <a:endParaRPr lang="zh-CN" altLang="en-US" dirty="0">
              <a:solidFill>
                <a:srgbClr val="800000"/>
              </a:solidFill>
              <a:ea typeface="SimSun" panose="02010600030101010101" pitchFamily="2" charset="-122"/>
            </a:endParaRPr>
          </a:p>
          <a:p>
            <a:pPr lvl="0">
              <a:buChar char="•"/>
            </a:pPr>
            <a:endParaRPr lang="en-US" altLang="zh-CN" dirty="0">
              <a:ea typeface="SimSun" panose="02010600030101010101" pitchFamily="2" charset="-122"/>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22" name="Rectangle 7"/>
          <p:cNvSpPr txBox="1">
            <a:spLocks noGrp="1"/>
          </p:cNvSpPr>
          <p:nvPr>
            <p:ph type="sldNum" sz="quarter"/>
          </p:nvPr>
        </p:nvSpPr>
        <p:spPr>
          <a:xfrm>
            <a:off x="3849688" y="9428163"/>
            <a:ext cx="2946400" cy="496887"/>
          </a:xfrm>
          <a:prstGeom prst="rect">
            <a:avLst/>
          </a:prstGeom>
          <a:noFill/>
          <a:ln w="9525">
            <a:noFill/>
          </a:ln>
        </p:spPr>
        <p:txBody>
          <a:bodyPr anchor="b" anchorCtr="0"/>
          <a:p>
            <a:pPr lvl="0" algn="r" eaLnBrk="1" hangingPunct="1"/>
            <a:fld id="{9A0DB2DC-4C9A-4742-B13C-FB6460FD3503}" type="slidenum">
              <a:rPr lang="zh-CN" altLang="en-US" sz="1200" dirty="0">
                <a:latin typeface="Times New Roman" panose="02020603050405020304" pitchFamily="18" charset="0"/>
                <a:ea typeface="SimSun" panose="02010600030101010101" pitchFamily="2" charset="-122"/>
              </a:rPr>
            </a:fld>
            <a:endParaRPr lang="zh-CN" altLang="en-US" sz="1200" dirty="0">
              <a:latin typeface="Times New Roman" panose="02020603050405020304" pitchFamily="18" charset="0"/>
              <a:ea typeface="SimSun" panose="02010600030101010101" pitchFamily="2" charset="-122"/>
            </a:endParaRPr>
          </a:p>
        </p:txBody>
      </p:sp>
      <p:sp>
        <p:nvSpPr>
          <p:cNvPr id="133123" name="Rectangle 2"/>
          <p:cNvSpPr>
            <a:spLocks noRot="1" noTextEdit="1"/>
          </p:cNvSpPr>
          <p:nvPr>
            <p:ph type="sldImg"/>
          </p:nvPr>
        </p:nvSpPr>
        <p:spPr>
          <a:xfrm>
            <a:off x="917575" y="744538"/>
            <a:ext cx="4962525" cy="3722687"/>
          </a:xfrm>
        </p:spPr>
      </p:sp>
      <p:sp>
        <p:nvSpPr>
          <p:cNvPr id="133124" name="Rectangle 3"/>
          <p:cNvSpPr>
            <a:spLocks noGrp="1"/>
          </p:cNvSpPr>
          <p:nvPr>
            <p:ph type="body" idx="1"/>
          </p:nvPr>
        </p:nvSpPr>
        <p:spPr/>
        <p:txBody>
          <a:bodyPr wrap="square" lIns="91440" tIns="45720" rIns="91440" bIns="45720" anchor="t" anchorCtr="0"/>
          <a:p>
            <a:pPr lvl="0"/>
            <a:endParaRPr lang="zh-CN" altLang="en-US" dirty="0">
              <a:ea typeface="SimSun" panose="02010600030101010101" pitchFamily="2" charset="-122"/>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73058" name="Rectangle 7"/>
          <p:cNvSpPr txBox="1">
            <a:spLocks noGrp="1"/>
          </p:cNvSpPr>
          <p:nvPr>
            <p:ph type="sldNum" sz="quarter"/>
          </p:nvPr>
        </p:nvSpPr>
        <p:spPr>
          <a:xfrm>
            <a:off x="3849688" y="9428163"/>
            <a:ext cx="2946400" cy="496887"/>
          </a:xfrm>
          <a:prstGeom prst="rect">
            <a:avLst/>
          </a:prstGeom>
          <a:noFill/>
          <a:ln w="9525">
            <a:noFill/>
          </a:ln>
        </p:spPr>
        <p:txBody>
          <a:bodyPr anchor="b" anchorCtr="0"/>
          <a:p>
            <a:pPr lvl="0" algn="r" eaLnBrk="1" hangingPunct="1">
              <a:buNone/>
            </a:pPr>
            <a:fld id="{9A0DB2DC-4C9A-4742-B13C-FB6460FD3503}" type="slidenum">
              <a:rPr lang="en-US" altLang="zh-CN" sz="1200" dirty="0">
                <a:latin typeface="Times New Roman" panose="02020603050405020304" pitchFamily="18" charset="0"/>
                <a:ea typeface="SimSun" panose="02010600030101010101" pitchFamily="2" charset="-122"/>
              </a:rPr>
            </a:fld>
            <a:endParaRPr lang="en-US" altLang="zh-CN" sz="1200" dirty="0">
              <a:latin typeface="Times New Roman" panose="02020603050405020304" pitchFamily="18" charset="0"/>
              <a:ea typeface="SimSun" panose="02010600030101010101" pitchFamily="2" charset="-122"/>
            </a:endParaRPr>
          </a:p>
        </p:txBody>
      </p:sp>
      <p:sp>
        <p:nvSpPr>
          <p:cNvPr id="173059" name="Rectangle 2"/>
          <p:cNvSpPr>
            <a:spLocks noTextEdit="1"/>
          </p:cNvSpPr>
          <p:nvPr>
            <p:ph type="sldImg"/>
          </p:nvPr>
        </p:nvSpPr>
        <p:spPr>
          <a:xfrm>
            <a:off x="917575" y="744538"/>
            <a:ext cx="4962525" cy="3722687"/>
          </a:xfrm>
          <a:solidFill>
            <a:srgbClr val="FFFFFF">
              <a:alpha val="100000"/>
            </a:srgbClr>
          </a:solidFill>
          <a:ln>
            <a:solidFill>
              <a:srgbClr val="000000">
                <a:alpha val="100000"/>
              </a:srgbClr>
            </a:solidFill>
            <a:miter lim="800000"/>
          </a:ln>
        </p:spPr>
      </p:sp>
      <p:sp>
        <p:nvSpPr>
          <p:cNvPr id="173060" name="Rectangle 3"/>
          <p:cNvSpPr/>
          <p:nvPr>
            <p:ph type="body" idx="1"/>
          </p:nvPr>
        </p:nvSpPr>
        <p:spPr>
          <a:xfrm>
            <a:off x="906463" y="4714875"/>
            <a:ext cx="4984750" cy="4467225"/>
          </a:xfrm>
          <a:solidFill>
            <a:srgbClr val="FFFFFF">
              <a:alpha val="100000"/>
            </a:srgbClr>
          </a:solidFill>
          <a:ln>
            <a:solidFill>
              <a:srgbClr val="000000">
                <a:alpha val="100000"/>
              </a:srgbClr>
            </a:solidFill>
            <a:miter lim="800000"/>
          </a:ln>
        </p:spPr>
        <p:txBody>
          <a:bodyPr wrap="square" lIns="91440" tIns="45720" rIns="91440" bIns="45720" anchor="t" anchorCtr="0"/>
          <a:p>
            <a:pPr lvl="0"/>
            <a:r>
              <a:rPr lang="zh-CN" altLang="en-US" dirty="0">
                <a:ea typeface="SimSun" panose="02010600030101010101" pitchFamily="2" charset="-122"/>
              </a:rPr>
              <a:t>芽孢抗热机制</a:t>
            </a:r>
            <a:endParaRPr lang="zh-CN" altLang="en-US" dirty="0">
              <a:ea typeface="SimSun" panose="02010600030101010101" pitchFamily="2" charset="-122"/>
            </a:endParaRPr>
          </a:p>
          <a:p>
            <a:pPr lvl="0"/>
            <a:r>
              <a:rPr lang="zh-CN" altLang="en-US" dirty="0">
                <a:ea typeface="SimSun" panose="02010600030101010101" pitchFamily="2" charset="-122"/>
              </a:rPr>
              <a:t>关于芽孢抗热的本质至今尚无圆满的解释，一种较新的理论叫做“渗透调节皮层膨胀学说”（</a:t>
            </a:r>
            <a:r>
              <a:rPr lang="en-US" altLang="zh-CN" dirty="0">
                <a:latin typeface="SimSun" panose="02010600030101010101" pitchFamily="2" charset="-122"/>
                <a:ea typeface="SimSun" panose="02010600030101010101" pitchFamily="2" charset="-122"/>
              </a:rPr>
              <a:t>osmoregulatory expended cortex theory</a:t>
            </a:r>
            <a:r>
              <a:rPr lang="zh-CN" altLang="en-US" dirty="0">
                <a:ea typeface="SimSun" panose="02010600030101010101" pitchFamily="2" charset="-122"/>
              </a:rPr>
              <a:t>），综合了较新的实验结果，有一定的代表性。该学说认为芽孢的抗热性在于：</a:t>
            </a:r>
            <a:br>
              <a:rPr lang="zh-CN" altLang="en-US" dirty="0">
                <a:latin typeface="SimSun" panose="02010600030101010101" pitchFamily="2" charset="-122"/>
                <a:ea typeface="SimSun" panose="02010600030101010101" pitchFamily="2" charset="-122"/>
              </a:rPr>
            </a:br>
            <a:r>
              <a:rPr lang="zh-CN" altLang="en-US" b="1" dirty="0">
                <a:ea typeface="SimSun" panose="02010600030101010101" pitchFamily="2" charset="-122"/>
              </a:rPr>
              <a:t>芽孢衣对多价阳离子和水分的透性差及皮层的离子强度高，从而使皮层有极高的渗透压去夺取核心部分的水分，结果造成皮层部分的充分膨胀，而核心部分的生命物质却形成高度失水状态，因而产生极强的耐热性。</a:t>
            </a:r>
            <a:br>
              <a:rPr lang="zh-CN" altLang="en-US" dirty="0">
                <a:latin typeface="SimSun" panose="02010600030101010101" pitchFamily="2" charset="-122"/>
                <a:ea typeface="SimSun" panose="02010600030101010101" pitchFamily="2" charset="-122"/>
              </a:rPr>
            </a:br>
            <a:r>
              <a:rPr lang="zh-CN" altLang="en-US" dirty="0">
                <a:ea typeface="SimSun" panose="02010600030101010101" pitchFamily="2" charset="-122"/>
              </a:rPr>
              <a:t>其它解释</a:t>
            </a:r>
            <a:r>
              <a:rPr lang="zh-CN" altLang="en-US" dirty="0">
                <a:latin typeface="SimSun" panose="02010600030101010101" pitchFamily="2" charset="-122"/>
                <a:ea typeface="SimSun" panose="02010600030101010101" pitchFamily="2" charset="-122"/>
              </a:rPr>
              <a:t>：</a:t>
            </a:r>
            <a:r>
              <a:rPr lang="en-US" altLang="zh-CN" b="1" dirty="0">
                <a:latin typeface="SimSun" panose="02010600030101010101" pitchFamily="2" charset="-122"/>
                <a:ea typeface="SimSun" panose="02010600030101010101" pitchFamily="2" charset="-122"/>
              </a:rPr>
              <a:t>Ca</a:t>
            </a:r>
            <a:r>
              <a:rPr lang="zh-CN" altLang="en-US" b="1" dirty="0">
                <a:latin typeface="SimSun" panose="02010600030101010101" pitchFamily="2" charset="-122"/>
                <a:ea typeface="SimSun" panose="02010600030101010101" pitchFamily="2" charset="-122"/>
              </a:rPr>
              <a:t>与</a:t>
            </a:r>
            <a:r>
              <a:rPr lang="en-US" altLang="zh-CN" b="1" dirty="0">
                <a:latin typeface="SimSun" panose="02010600030101010101" pitchFamily="2" charset="-122"/>
                <a:ea typeface="SimSun" panose="02010600030101010101" pitchFamily="2" charset="-122"/>
              </a:rPr>
              <a:t>DPA</a:t>
            </a:r>
            <a:r>
              <a:rPr lang="zh-CN" altLang="en-US" b="1" dirty="0">
                <a:latin typeface="SimSun" panose="02010600030101010101" pitchFamily="2" charset="-122"/>
                <a:ea typeface="SimSun" panose="02010600030101010101" pitchFamily="2" charset="-122"/>
              </a:rPr>
              <a:t>的螯合作用会使芽孢中的生物大分子形成一种稳定的耐热性凝胶。    </a:t>
            </a:r>
            <a:br>
              <a:rPr lang="zh-CN" altLang="en-US" dirty="0">
                <a:latin typeface="SimSun" panose="02010600030101010101" pitchFamily="2" charset="-122"/>
                <a:ea typeface="SimSun" panose="02010600030101010101" pitchFamily="2" charset="-122"/>
              </a:rPr>
            </a:br>
            <a:r>
              <a:rPr lang="zh-CN" altLang="en-US" dirty="0">
                <a:latin typeface="楷体_GB2312" pitchFamily="49" charset="-122"/>
                <a:ea typeface="SimSun" panose="02010600030101010101" pitchFamily="2" charset="-122"/>
              </a:rPr>
              <a:t>总之，</a:t>
            </a:r>
            <a:r>
              <a:rPr lang="zh-CN" altLang="en-US" dirty="0">
                <a:ea typeface="SimSun" panose="02010600030101010101" pitchFamily="2" charset="-122"/>
              </a:rPr>
              <a:t>芽孢的耐热性机制还有待于深入研究</a:t>
            </a:r>
            <a:r>
              <a:rPr lang="zh-CN" altLang="en-US" dirty="0">
                <a:latin typeface="楷体_GB2312" pitchFamily="49" charset="-122"/>
                <a:ea typeface="SimSun" panose="02010600030101010101" pitchFamily="2" charset="-122"/>
              </a:rPr>
              <a:t>。</a:t>
            </a:r>
            <a:endParaRPr lang="zh-CN" altLang="en-US" dirty="0">
              <a:latin typeface="SimSun" panose="02010600030101010101" pitchFamily="2" charset="-122"/>
              <a:ea typeface="SimSun" panose="02010600030101010101" pitchFamily="2" charset="-122"/>
            </a:endParaRPr>
          </a:p>
          <a:p>
            <a:pPr lvl="0"/>
            <a:r>
              <a:rPr lang="zh-CN" altLang="en-US" dirty="0">
                <a:ea typeface="SimSun" panose="02010600030101010101" pitchFamily="2" charset="-122"/>
              </a:rPr>
              <a:t>研究意义：</a:t>
            </a:r>
            <a:br>
              <a:rPr lang="zh-CN" altLang="en-US" dirty="0">
                <a:latin typeface="SimSun" panose="02010600030101010101" pitchFamily="2" charset="-122"/>
                <a:ea typeface="SimSun" panose="02010600030101010101" pitchFamily="2" charset="-122"/>
              </a:rPr>
            </a:br>
            <a:r>
              <a:rPr lang="en-US" altLang="zh-CN" dirty="0">
                <a:latin typeface="SimSun" panose="02010600030101010101" pitchFamily="2" charset="-122"/>
                <a:ea typeface="SimSun" panose="02010600030101010101" pitchFamily="2" charset="-122"/>
              </a:rPr>
              <a:t>a)</a:t>
            </a:r>
            <a:r>
              <a:rPr lang="en-US" altLang="zh-CN" dirty="0">
                <a:ea typeface="SimSun" panose="02010600030101010101" pitchFamily="2" charset="-122"/>
              </a:rPr>
              <a:t>       </a:t>
            </a:r>
            <a:r>
              <a:rPr lang="zh-CN" altLang="en-US" dirty="0">
                <a:ea typeface="SimSun" panose="02010600030101010101" pitchFamily="2" charset="-122"/>
              </a:rPr>
              <a:t>芽孢是细菌鉴定中的一项重要的形态学指标；</a:t>
            </a:r>
            <a:br>
              <a:rPr lang="zh-CN" altLang="en-US" dirty="0">
                <a:latin typeface="SimSun" panose="02010600030101010101" pitchFamily="2" charset="-122"/>
                <a:ea typeface="SimSun" panose="02010600030101010101" pitchFamily="2" charset="-122"/>
              </a:rPr>
            </a:br>
            <a:r>
              <a:rPr lang="en-US" altLang="zh-CN" dirty="0">
                <a:latin typeface="SimSun" panose="02010600030101010101" pitchFamily="2" charset="-122"/>
                <a:ea typeface="SimSun" panose="02010600030101010101" pitchFamily="2" charset="-122"/>
              </a:rPr>
              <a:t>b)</a:t>
            </a:r>
            <a:r>
              <a:rPr lang="en-US" altLang="zh-CN" dirty="0">
                <a:ea typeface="SimSun" panose="02010600030101010101" pitchFamily="2" charset="-122"/>
              </a:rPr>
              <a:t>       </a:t>
            </a:r>
            <a:r>
              <a:rPr lang="zh-CN" altLang="en-US" dirty="0">
                <a:ea typeface="SimSun" panose="02010600030101010101" pitchFamily="2" charset="-122"/>
              </a:rPr>
              <a:t>芽孢的存在有利于这类菌种的筛选和保藏；</a:t>
            </a:r>
            <a:br>
              <a:rPr lang="zh-CN" altLang="en-US" dirty="0">
                <a:latin typeface="SimSun" panose="02010600030101010101" pitchFamily="2" charset="-122"/>
                <a:ea typeface="SimSun" panose="02010600030101010101" pitchFamily="2" charset="-122"/>
              </a:rPr>
            </a:br>
            <a:r>
              <a:rPr lang="en-US" altLang="zh-CN" dirty="0">
                <a:latin typeface="SimSun" panose="02010600030101010101" pitchFamily="2" charset="-122"/>
                <a:ea typeface="SimSun" panose="02010600030101010101" pitchFamily="2" charset="-122"/>
              </a:rPr>
              <a:t>c)</a:t>
            </a:r>
            <a:r>
              <a:rPr lang="en-US" altLang="zh-CN" dirty="0">
                <a:ea typeface="SimSun" panose="02010600030101010101" pitchFamily="2" charset="-122"/>
              </a:rPr>
              <a:t>       </a:t>
            </a:r>
            <a:r>
              <a:rPr lang="zh-CN" altLang="en-US" dirty="0">
                <a:ea typeface="SimSun" panose="02010600030101010101" pitchFamily="2" charset="-122"/>
              </a:rPr>
              <a:t>能否杀灭一些代表菌种的芽孢是衡量各种消毒灭菌措施的主要指标。</a:t>
            </a:r>
            <a:endParaRPr lang="zh-CN" altLang="en-US" dirty="0">
              <a:latin typeface="SimSun" panose="02010600030101010101" pitchFamily="2" charset="-122"/>
              <a:ea typeface="SimSun" panose="02010600030101010101" pitchFamily="2" charset="-122"/>
            </a:endParaRPr>
          </a:p>
          <a:p>
            <a:pPr lvl="0"/>
            <a:endParaRPr lang="en-US" altLang="zh-CN" dirty="0">
              <a:ea typeface="SimSun" panose="02010600030101010101" pitchFamily="2" charset="-122"/>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74082" name="Rectangle 7"/>
          <p:cNvSpPr txBox="1">
            <a:spLocks noGrp="1"/>
          </p:cNvSpPr>
          <p:nvPr>
            <p:ph type="sldNum" sz="quarter"/>
          </p:nvPr>
        </p:nvSpPr>
        <p:spPr>
          <a:xfrm>
            <a:off x="3849688" y="9428163"/>
            <a:ext cx="2946400" cy="496887"/>
          </a:xfrm>
          <a:prstGeom prst="rect">
            <a:avLst/>
          </a:prstGeom>
          <a:noFill/>
          <a:ln w="9525">
            <a:noFill/>
          </a:ln>
        </p:spPr>
        <p:txBody>
          <a:bodyPr anchor="b" anchorCtr="0"/>
          <a:p>
            <a:pPr lvl="0" algn="r" eaLnBrk="1" hangingPunct="1">
              <a:buNone/>
            </a:pPr>
            <a:fld id="{9A0DB2DC-4C9A-4742-B13C-FB6460FD3503}" type="slidenum">
              <a:rPr lang="en-US" altLang="zh-CN" sz="1200" dirty="0">
                <a:latin typeface="Times New Roman" panose="02020603050405020304" pitchFamily="18" charset="0"/>
                <a:ea typeface="SimSun" panose="02010600030101010101" pitchFamily="2" charset="-122"/>
              </a:rPr>
            </a:fld>
            <a:endParaRPr lang="en-US" altLang="zh-CN" sz="1200" dirty="0">
              <a:latin typeface="Times New Roman" panose="02020603050405020304" pitchFamily="18" charset="0"/>
              <a:ea typeface="SimSun" panose="02010600030101010101" pitchFamily="2" charset="-122"/>
            </a:endParaRPr>
          </a:p>
        </p:txBody>
      </p:sp>
      <p:sp>
        <p:nvSpPr>
          <p:cNvPr id="174083" name="Rectangle 2"/>
          <p:cNvSpPr>
            <a:spLocks noTextEdit="1"/>
          </p:cNvSpPr>
          <p:nvPr>
            <p:ph type="sldImg"/>
          </p:nvPr>
        </p:nvSpPr>
        <p:spPr>
          <a:xfrm>
            <a:off x="917575" y="744538"/>
            <a:ext cx="4962525" cy="3722687"/>
          </a:xfrm>
          <a:solidFill>
            <a:srgbClr val="FFFFFF">
              <a:alpha val="100000"/>
            </a:srgbClr>
          </a:solidFill>
          <a:ln>
            <a:solidFill>
              <a:srgbClr val="000000">
                <a:alpha val="100000"/>
              </a:srgbClr>
            </a:solidFill>
            <a:miter lim="800000"/>
          </a:ln>
        </p:spPr>
      </p:sp>
      <p:sp>
        <p:nvSpPr>
          <p:cNvPr id="174084" name="Rectangle 3"/>
          <p:cNvSpPr/>
          <p:nvPr>
            <p:ph type="body" idx="1"/>
          </p:nvPr>
        </p:nvSpPr>
        <p:spPr>
          <a:xfrm>
            <a:off x="906463" y="4714875"/>
            <a:ext cx="4984750" cy="4467225"/>
          </a:xfrm>
          <a:solidFill>
            <a:srgbClr val="FFFFFF">
              <a:alpha val="100000"/>
            </a:srgbClr>
          </a:solidFill>
          <a:ln>
            <a:solidFill>
              <a:srgbClr val="000000">
                <a:alpha val="100000"/>
              </a:srgbClr>
            </a:solidFill>
            <a:miter lim="800000"/>
          </a:ln>
        </p:spPr>
        <p:txBody>
          <a:bodyPr wrap="square" lIns="91440" tIns="45720" rIns="91440" bIns="45720" anchor="t" anchorCtr="0"/>
          <a:p>
            <a:pPr lvl="0"/>
            <a:r>
              <a:rPr lang="zh-CN" altLang="en-US" dirty="0">
                <a:ea typeface="SimSun" panose="02010600030101010101" pitchFamily="2" charset="-122"/>
              </a:rPr>
              <a:t>芽孢与营养细胞的比较（</a:t>
            </a:r>
            <a:r>
              <a:rPr lang="zh-CN" altLang="en-US" dirty="0">
                <a:latin typeface="SimSun" panose="02010600030101010101" pitchFamily="2" charset="-122"/>
                <a:ea typeface="SimSun" panose="02010600030101010101" pitchFamily="2" charset="-122"/>
              </a:rPr>
              <a:t>幻灯片</a:t>
            </a:r>
            <a:r>
              <a:rPr lang="en-US" altLang="zh-CN" b="1" dirty="0">
                <a:latin typeface="SimSun" panose="02010600030101010101" pitchFamily="2" charset="-122"/>
                <a:ea typeface="SimSun" panose="02010600030101010101" pitchFamily="2" charset="-122"/>
              </a:rPr>
              <a:t>068</a:t>
            </a:r>
            <a:r>
              <a:rPr lang="zh-CN" altLang="en-US" dirty="0">
                <a:ea typeface="SimSun" panose="02010600030101010101" pitchFamily="2" charset="-122"/>
              </a:rPr>
              <a:t>）</a:t>
            </a:r>
            <a:endParaRPr lang="zh-CN" altLang="en-US" dirty="0">
              <a:latin typeface="SimSun" panose="02010600030101010101" pitchFamily="2" charset="-122"/>
              <a:ea typeface="SimSun" panose="02010600030101010101" pitchFamily="2" charset="-122"/>
            </a:endParaRPr>
          </a:p>
          <a:p>
            <a:pPr lvl="0"/>
            <a:endParaRPr lang="en-US" altLang="zh-CN" dirty="0">
              <a:ea typeface="SimSun" panose="02010600030101010101" pitchFamily="2" charset="-122"/>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75106" name="Rectangle 7"/>
          <p:cNvSpPr txBox="1">
            <a:spLocks noGrp="1"/>
          </p:cNvSpPr>
          <p:nvPr>
            <p:ph type="sldNum" sz="quarter"/>
          </p:nvPr>
        </p:nvSpPr>
        <p:spPr>
          <a:xfrm>
            <a:off x="3849688" y="9428163"/>
            <a:ext cx="2946400" cy="496887"/>
          </a:xfrm>
          <a:prstGeom prst="rect">
            <a:avLst/>
          </a:prstGeom>
          <a:noFill/>
          <a:ln w="9525">
            <a:noFill/>
          </a:ln>
        </p:spPr>
        <p:txBody>
          <a:bodyPr anchor="b" anchorCtr="0"/>
          <a:p>
            <a:pPr lvl="0" algn="r" eaLnBrk="1" hangingPunct="1">
              <a:buNone/>
            </a:pPr>
            <a:fld id="{9A0DB2DC-4C9A-4742-B13C-FB6460FD3503}" type="slidenum">
              <a:rPr lang="en-US" altLang="zh-CN" sz="1200" dirty="0">
                <a:latin typeface="Times New Roman" panose="02020603050405020304" pitchFamily="18" charset="0"/>
                <a:ea typeface="SimSun" panose="02010600030101010101" pitchFamily="2" charset="-122"/>
              </a:rPr>
            </a:fld>
            <a:endParaRPr lang="en-US" altLang="zh-CN" sz="1200" dirty="0">
              <a:latin typeface="Times New Roman" panose="02020603050405020304" pitchFamily="18" charset="0"/>
              <a:ea typeface="SimSun" panose="02010600030101010101" pitchFamily="2" charset="-122"/>
            </a:endParaRPr>
          </a:p>
        </p:txBody>
      </p:sp>
      <p:sp>
        <p:nvSpPr>
          <p:cNvPr id="175107" name="Rectangle 2"/>
          <p:cNvSpPr>
            <a:spLocks noTextEdit="1"/>
          </p:cNvSpPr>
          <p:nvPr>
            <p:ph type="sldImg"/>
          </p:nvPr>
        </p:nvSpPr>
        <p:spPr>
          <a:xfrm>
            <a:off x="917575" y="744538"/>
            <a:ext cx="4962525" cy="3722687"/>
          </a:xfrm>
          <a:solidFill>
            <a:srgbClr val="FFFFFF">
              <a:alpha val="100000"/>
            </a:srgbClr>
          </a:solidFill>
          <a:ln>
            <a:solidFill>
              <a:srgbClr val="000000">
                <a:alpha val="100000"/>
              </a:srgbClr>
            </a:solidFill>
            <a:miter lim="800000"/>
          </a:ln>
        </p:spPr>
      </p:sp>
      <p:sp>
        <p:nvSpPr>
          <p:cNvPr id="175108" name="Rectangle 3"/>
          <p:cNvSpPr/>
          <p:nvPr>
            <p:ph type="body" idx="1"/>
          </p:nvPr>
        </p:nvSpPr>
        <p:spPr>
          <a:xfrm>
            <a:off x="906463" y="4714875"/>
            <a:ext cx="4984750" cy="4467225"/>
          </a:xfrm>
          <a:solidFill>
            <a:srgbClr val="FFFFFF">
              <a:alpha val="100000"/>
            </a:srgbClr>
          </a:solidFill>
          <a:ln>
            <a:solidFill>
              <a:srgbClr val="000000">
                <a:alpha val="100000"/>
              </a:srgbClr>
            </a:solidFill>
            <a:miter lim="800000"/>
          </a:ln>
        </p:spPr>
        <p:txBody>
          <a:bodyPr wrap="square" lIns="91440" tIns="45720" rIns="91440" bIns="45720" anchor="t" anchorCtr="0"/>
          <a:p>
            <a:pPr lvl="0">
              <a:lnSpc>
                <a:spcPct val="130000"/>
              </a:lnSpc>
              <a:spcBef>
                <a:spcPct val="50000"/>
              </a:spcBef>
            </a:pPr>
            <a:r>
              <a:rPr lang="en-US" altLang="zh-CN" sz="2400" b="1" dirty="0">
                <a:latin typeface="SimSun" panose="02010600030101010101" pitchFamily="2" charset="-122"/>
                <a:ea typeface="SimSun" panose="02010600030101010101" pitchFamily="2" charset="-122"/>
              </a:rPr>
              <a:t>a)</a:t>
            </a:r>
            <a:r>
              <a:rPr lang="en-US" altLang="zh-CN" sz="2400" b="1" dirty="0">
                <a:ea typeface="SimSun" panose="02010600030101010101" pitchFamily="2" charset="-122"/>
              </a:rPr>
              <a:t>       </a:t>
            </a:r>
            <a:r>
              <a:rPr lang="zh-CN" altLang="en-US" sz="2400" b="1" dirty="0">
                <a:ea typeface="SimSun" panose="02010600030101010101" pitchFamily="2" charset="-122"/>
              </a:rPr>
              <a:t>芽孢是细菌鉴定中的一项重要的形态学指标；</a:t>
            </a:r>
            <a:br>
              <a:rPr lang="zh-CN" altLang="en-US" sz="2400" b="1" dirty="0">
                <a:latin typeface="SimSun" panose="02010600030101010101" pitchFamily="2" charset="-122"/>
                <a:ea typeface="SimSun" panose="02010600030101010101" pitchFamily="2" charset="-122"/>
              </a:rPr>
            </a:br>
            <a:r>
              <a:rPr lang="en-US" altLang="zh-CN" sz="2400" b="1" dirty="0">
                <a:latin typeface="SimSun" panose="02010600030101010101" pitchFamily="2" charset="-122"/>
                <a:ea typeface="SimSun" panose="02010600030101010101" pitchFamily="2" charset="-122"/>
              </a:rPr>
              <a:t>b)</a:t>
            </a:r>
            <a:r>
              <a:rPr lang="en-US" altLang="zh-CN" sz="2400" b="1" dirty="0">
                <a:ea typeface="SimSun" panose="02010600030101010101" pitchFamily="2" charset="-122"/>
              </a:rPr>
              <a:t>       </a:t>
            </a:r>
            <a:r>
              <a:rPr lang="zh-CN" altLang="en-US" sz="2400" b="1" dirty="0">
                <a:ea typeface="SimSun" panose="02010600030101010101" pitchFamily="2" charset="-122"/>
              </a:rPr>
              <a:t>芽孢的存在有利于这类菌种的筛选和保藏；</a:t>
            </a:r>
            <a:br>
              <a:rPr lang="zh-CN" altLang="en-US" sz="2400" b="1" dirty="0">
                <a:latin typeface="SimSun" panose="02010600030101010101" pitchFamily="2" charset="-122"/>
                <a:ea typeface="SimSun" panose="02010600030101010101" pitchFamily="2" charset="-122"/>
              </a:rPr>
            </a:br>
            <a:r>
              <a:rPr lang="en-US" altLang="zh-CN" sz="2400" b="1" dirty="0">
                <a:latin typeface="SimSun" panose="02010600030101010101" pitchFamily="2" charset="-122"/>
                <a:ea typeface="SimSun" panose="02010600030101010101" pitchFamily="2" charset="-122"/>
              </a:rPr>
              <a:t>c)</a:t>
            </a:r>
            <a:r>
              <a:rPr lang="en-US" altLang="zh-CN" sz="2400" b="1" dirty="0">
                <a:ea typeface="SimSun" panose="02010600030101010101" pitchFamily="2" charset="-122"/>
              </a:rPr>
              <a:t>       </a:t>
            </a:r>
            <a:r>
              <a:rPr lang="zh-CN" altLang="en-US" sz="2400" b="1" dirty="0">
                <a:ea typeface="SimSun" panose="02010600030101010101" pitchFamily="2" charset="-122"/>
              </a:rPr>
              <a:t>能否杀灭一些代表菌种的芽孢是衡量各种消毒灭菌措施的主要指标。</a:t>
            </a:r>
            <a:endParaRPr lang="zh-CN" altLang="en-US" sz="2400" b="1" dirty="0">
              <a:ea typeface="SimSun" panose="02010600030101010101" pitchFamily="2" charset="-122"/>
            </a:endParaRPr>
          </a:p>
          <a:p>
            <a:pPr lvl="0"/>
            <a:endParaRPr lang="zh-CN" altLang="en-US" dirty="0">
              <a:solidFill>
                <a:schemeClr val="accent2"/>
              </a:solidFill>
              <a:latin typeface="SimSun" panose="02010600030101010101" pitchFamily="2" charset="-122"/>
              <a:ea typeface="_x000B__x000C_"/>
            </a:endParaRPr>
          </a:p>
          <a:p>
            <a:pPr lvl="0"/>
            <a:r>
              <a:rPr lang="zh-CN" altLang="en-US" dirty="0">
                <a:solidFill>
                  <a:schemeClr val="accent2"/>
                </a:solidFill>
                <a:latin typeface="SimSun" panose="02010600030101010101" pitchFamily="2" charset="-122"/>
                <a:ea typeface="_x000B__x000C_"/>
              </a:rPr>
              <a:t>（</a:t>
            </a:r>
            <a:r>
              <a:rPr lang="en-US" altLang="zh-CN" dirty="0">
                <a:solidFill>
                  <a:schemeClr val="accent2"/>
                </a:solidFill>
                <a:latin typeface="SimSun" panose="02010600030101010101" pitchFamily="2" charset="-122"/>
                <a:ea typeface="_x000B__x000C_"/>
              </a:rPr>
              <a:t>1</a:t>
            </a:r>
            <a:r>
              <a:rPr lang="zh-CN" altLang="en-US" dirty="0">
                <a:solidFill>
                  <a:schemeClr val="accent2"/>
                </a:solidFill>
                <a:latin typeface="SimSun" panose="02010600030101010101" pitchFamily="2" charset="-122"/>
                <a:ea typeface="_x000B__x000C_"/>
              </a:rPr>
              <a:t>）鉴定价值：不同菌类芽孢的</a:t>
            </a:r>
            <a:br>
              <a:rPr lang="zh-CN" altLang="en-US" dirty="0">
                <a:solidFill>
                  <a:schemeClr val="accent2"/>
                </a:solidFill>
                <a:latin typeface="SimSun" panose="02010600030101010101" pitchFamily="2" charset="-122"/>
                <a:ea typeface="_x000B__x000C_"/>
              </a:rPr>
            </a:br>
            <a:r>
              <a:rPr lang="zh-CN" altLang="en-US" dirty="0">
                <a:solidFill>
                  <a:schemeClr val="accent2"/>
                </a:solidFill>
                <a:latin typeface="SimSun" panose="02010600030101010101" pitchFamily="2" charset="-122"/>
                <a:ea typeface="_x000B__x000C_"/>
              </a:rPr>
              <a:t>     大小、位置、形状不同。 </a:t>
            </a:r>
            <a:endParaRPr lang="zh-CN" altLang="en-US" dirty="0">
              <a:solidFill>
                <a:schemeClr val="accent2"/>
              </a:solidFill>
              <a:ea typeface="_x000B__x000C_"/>
            </a:endParaRPr>
          </a:p>
          <a:p>
            <a:pPr lvl="0">
              <a:buClr>
                <a:schemeClr val="accent2"/>
              </a:buClr>
              <a:buSzPct val="80000"/>
              <a:buFont typeface="Wingdings" panose="05000000000000000000" pitchFamily="2" charset="2"/>
            </a:pPr>
            <a:r>
              <a:rPr lang="zh-CN" altLang="en-US" dirty="0">
                <a:solidFill>
                  <a:schemeClr val="accent2"/>
                </a:solidFill>
                <a:latin typeface="SimSun" panose="02010600030101010101" pitchFamily="2" charset="-122"/>
                <a:ea typeface="_x000B__x000C_"/>
              </a:rPr>
              <a:t>（</a:t>
            </a:r>
            <a:r>
              <a:rPr lang="en-US" altLang="zh-CN" dirty="0">
                <a:solidFill>
                  <a:schemeClr val="accent2"/>
                </a:solidFill>
                <a:latin typeface="SimSun" panose="02010600030101010101" pitchFamily="2" charset="-122"/>
                <a:ea typeface="_x000B__x000C_"/>
              </a:rPr>
              <a:t>2</a:t>
            </a:r>
            <a:r>
              <a:rPr lang="zh-CN" altLang="en-US" dirty="0">
                <a:solidFill>
                  <a:schemeClr val="accent2"/>
                </a:solidFill>
                <a:latin typeface="SimSun" panose="02010600030101010101" pitchFamily="2" charset="-122"/>
                <a:ea typeface="_x000B__x000C_"/>
              </a:rPr>
              <a:t>）作为无菌标准。</a:t>
            </a:r>
            <a:endParaRPr lang="zh-CN" altLang="en-US" dirty="0">
              <a:solidFill>
                <a:schemeClr val="accent2"/>
              </a:solidFill>
              <a:ea typeface="SimSun" panose="02010600030101010101" pitchFamily="2" charset="-122"/>
            </a:endParaRPr>
          </a:p>
          <a:p>
            <a:pPr lvl="0"/>
            <a:endParaRPr lang="en-US" altLang="zh-CN" dirty="0">
              <a:ea typeface="SimSun" panose="02010600030101010101" pitchFamily="2" charset="-122"/>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76130" name="Rectangle 7"/>
          <p:cNvSpPr txBox="1">
            <a:spLocks noGrp="1"/>
          </p:cNvSpPr>
          <p:nvPr>
            <p:ph type="sldNum" sz="quarter"/>
          </p:nvPr>
        </p:nvSpPr>
        <p:spPr>
          <a:xfrm>
            <a:off x="3849688" y="9428163"/>
            <a:ext cx="2946400" cy="496887"/>
          </a:xfrm>
          <a:prstGeom prst="rect">
            <a:avLst/>
          </a:prstGeom>
          <a:noFill/>
          <a:ln w="9525">
            <a:noFill/>
          </a:ln>
        </p:spPr>
        <p:txBody>
          <a:bodyPr anchor="b" anchorCtr="0"/>
          <a:p>
            <a:pPr lvl="0" algn="r" eaLnBrk="1" hangingPunct="1"/>
            <a:fld id="{9A0DB2DC-4C9A-4742-B13C-FB6460FD3503}" type="slidenum">
              <a:rPr lang="zh-CN" altLang="en-US" sz="1200" dirty="0">
                <a:latin typeface="Times New Roman" panose="02020603050405020304" pitchFamily="18" charset="0"/>
                <a:ea typeface="SimSun" panose="02010600030101010101" pitchFamily="2" charset="-122"/>
              </a:rPr>
            </a:fld>
            <a:endParaRPr lang="zh-CN" altLang="en-US" sz="1200" dirty="0">
              <a:latin typeface="Times New Roman" panose="02020603050405020304" pitchFamily="18" charset="0"/>
              <a:ea typeface="SimSun" panose="02010600030101010101" pitchFamily="2" charset="-122"/>
            </a:endParaRPr>
          </a:p>
        </p:txBody>
      </p:sp>
      <p:sp>
        <p:nvSpPr>
          <p:cNvPr id="176131" name="Rectangle 2"/>
          <p:cNvSpPr>
            <a:spLocks noRot="1" noTextEdit="1"/>
          </p:cNvSpPr>
          <p:nvPr>
            <p:ph type="sldImg"/>
          </p:nvPr>
        </p:nvSpPr>
        <p:spPr>
          <a:xfrm>
            <a:off x="917575" y="744538"/>
            <a:ext cx="4962525" cy="3722687"/>
          </a:xfrm>
        </p:spPr>
      </p:sp>
      <p:sp>
        <p:nvSpPr>
          <p:cNvPr id="176132" name="Rectangle 3"/>
          <p:cNvSpPr>
            <a:spLocks noGrp="1"/>
          </p:cNvSpPr>
          <p:nvPr>
            <p:ph type="body" idx="1"/>
          </p:nvPr>
        </p:nvSpPr>
        <p:spPr/>
        <p:txBody>
          <a:bodyPr wrap="square" lIns="91440" tIns="45720" rIns="91440" bIns="45720" anchor="t" anchorCtr="0"/>
          <a:p>
            <a:pPr lvl="0"/>
            <a:endParaRPr lang="zh-CN" altLang="en-US" dirty="0">
              <a:ea typeface="SimSun" panose="02010600030101010101" pitchFamily="2" charset="-122"/>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77154" name="Rectangle 7"/>
          <p:cNvSpPr txBox="1">
            <a:spLocks noGrp="1"/>
          </p:cNvSpPr>
          <p:nvPr>
            <p:ph type="sldNum" sz="quarter"/>
          </p:nvPr>
        </p:nvSpPr>
        <p:spPr>
          <a:xfrm>
            <a:off x="3849688" y="9428163"/>
            <a:ext cx="2946400" cy="496887"/>
          </a:xfrm>
          <a:prstGeom prst="rect">
            <a:avLst/>
          </a:prstGeom>
          <a:noFill/>
          <a:ln w="9525">
            <a:noFill/>
          </a:ln>
        </p:spPr>
        <p:txBody>
          <a:bodyPr anchor="b" anchorCtr="0"/>
          <a:p>
            <a:pPr lvl="0" algn="r" eaLnBrk="1" hangingPunct="1"/>
            <a:fld id="{9A0DB2DC-4C9A-4742-B13C-FB6460FD3503}" type="slidenum">
              <a:rPr lang="zh-CN" altLang="en-US" sz="1200" dirty="0">
                <a:latin typeface="Times New Roman" panose="02020603050405020304" pitchFamily="18" charset="0"/>
                <a:ea typeface="SimSun" panose="02010600030101010101" pitchFamily="2" charset="-122"/>
              </a:rPr>
            </a:fld>
            <a:endParaRPr lang="zh-CN" altLang="en-US" sz="1200" dirty="0">
              <a:latin typeface="Times New Roman" panose="02020603050405020304" pitchFamily="18" charset="0"/>
              <a:ea typeface="SimSun" panose="02010600030101010101" pitchFamily="2" charset="-122"/>
            </a:endParaRPr>
          </a:p>
        </p:txBody>
      </p:sp>
      <p:sp>
        <p:nvSpPr>
          <p:cNvPr id="177155" name="Rectangle 2"/>
          <p:cNvSpPr>
            <a:spLocks noRot="1" noTextEdit="1"/>
          </p:cNvSpPr>
          <p:nvPr>
            <p:ph type="sldImg"/>
          </p:nvPr>
        </p:nvSpPr>
        <p:spPr>
          <a:xfrm>
            <a:off x="917575" y="744538"/>
            <a:ext cx="4962525" cy="3722687"/>
          </a:xfrm>
        </p:spPr>
      </p:sp>
      <p:sp>
        <p:nvSpPr>
          <p:cNvPr id="177156" name="Rectangle 3"/>
          <p:cNvSpPr>
            <a:spLocks noGrp="1"/>
          </p:cNvSpPr>
          <p:nvPr>
            <p:ph type="body" idx="1"/>
          </p:nvPr>
        </p:nvSpPr>
        <p:spPr/>
        <p:txBody>
          <a:bodyPr wrap="square" lIns="91440" tIns="45720" rIns="91440" bIns="45720" anchor="t" anchorCtr="0"/>
          <a:p>
            <a:pPr lvl="0"/>
            <a:r>
              <a:rPr lang="en-US" altLang="zh-CN" dirty="0">
                <a:ea typeface="SimSun" panose="02010600030101010101" pitchFamily="2" charset="-122"/>
              </a:rPr>
              <a:t>Collapsek B. thuringiensis cell:</a:t>
            </a:r>
            <a:r>
              <a:rPr lang="zh-CN" altLang="en-US" dirty="0">
                <a:ea typeface="SimSun" panose="02010600030101010101" pitchFamily="2" charset="-122"/>
              </a:rPr>
              <a:t>萎缩的苏芸金芽孢杆菌</a:t>
            </a:r>
            <a:endParaRPr lang="zh-CN" altLang="en-US" dirty="0">
              <a:ea typeface="SimSun" panose="02010600030101010101" pitchFamily="2" charset="-122"/>
            </a:endParaRPr>
          </a:p>
          <a:p>
            <a:pPr lvl="0"/>
            <a:r>
              <a:rPr lang="en-US" altLang="zh-CN" dirty="0">
                <a:ea typeface="SimSun" panose="02010600030101010101" pitchFamily="2" charset="-122"/>
              </a:rPr>
              <a:t>Endospore:</a:t>
            </a:r>
            <a:r>
              <a:rPr lang="zh-CN" altLang="en-US" dirty="0">
                <a:ea typeface="SimSun" panose="02010600030101010101" pitchFamily="2" charset="-122"/>
              </a:rPr>
              <a:t>内生孢子</a:t>
            </a:r>
            <a:endParaRPr lang="zh-CN" altLang="en-US" dirty="0">
              <a:ea typeface="SimSun" panose="02010600030101010101" pitchFamily="2" charset="-122"/>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78178" name="Rectangle 7"/>
          <p:cNvSpPr txBox="1">
            <a:spLocks noGrp="1"/>
          </p:cNvSpPr>
          <p:nvPr>
            <p:ph type="sldNum" sz="quarter"/>
          </p:nvPr>
        </p:nvSpPr>
        <p:spPr>
          <a:xfrm>
            <a:off x="3849688" y="9428163"/>
            <a:ext cx="2946400" cy="496887"/>
          </a:xfrm>
          <a:prstGeom prst="rect">
            <a:avLst/>
          </a:prstGeom>
          <a:noFill/>
          <a:ln w="9525">
            <a:noFill/>
          </a:ln>
        </p:spPr>
        <p:txBody>
          <a:bodyPr anchor="b" anchorCtr="0"/>
          <a:p>
            <a:pPr lvl="0" algn="r" eaLnBrk="1" hangingPunct="1"/>
            <a:fld id="{9A0DB2DC-4C9A-4742-B13C-FB6460FD3503}" type="slidenum">
              <a:rPr lang="zh-CN" altLang="en-US" sz="1200" dirty="0">
                <a:latin typeface="Times New Roman" panose="02020603050405020304" pitchFamily="18" charset="0"/>
                <a:ea typeface="SimSun" panose="02010600030101010101" pitchFamily="2" charset="-122"/>
              </a:rPr>
            </a:fld>
            <a:endParaRPr lang="zh-CN" altLang="en-US" sz="1200" dirty="0">
              <a:latin typeface="Times New Roman" panose="02020603050405020304" pitchFamily="18" charset="0"/>
              <a:ea typeface="SimSun" panose="02010600030101010101" pitchFamily="2" charset="-122"/>
            </a:endParaRPr>
          </a:p>
        </p:txBody>
      </p:sp>
      <p:sp>
        <p:nvSpPr>
          <p:cNvPr id="178179" name="Rectangle 2"/>
          <p:cNvSpPr>
            <a:spLocks noRot="1" noTextEdit="1"/>
          </p:cNvSpPr>
          <p:nvPr>
            <p:ph type="sldImg"/>
          </p:nvPr>
        </p:nvSpPr>
        <p:spPr>
          <a:xfrm>
            <a:off x="917575" y="744538"/>
            <a:ext cx="4962525" cy="3722687"/>
          </a:xfrm>
        </p:spPr>
      </p:sp>
      <p:sp>
        <p:nvSpPr>
          <p:cNvPr id="178180" name="Rectangle 3"/>
          <p:cNvSpPr>
            <a:spLocks noGrp="1"/>
          </p:cNvSpPr>
          <p:nvPr>
            <p:ph type="body" idx="1"/>
          </p:nvPr>
        </p:nvSpPr>
        <p:spPr/>
        <p:txBody>
          <a:bodyPr wrap="square" lIns="91440" tIns="45720" rIns="91440" bIns="45720" anchor="t" anchorCtr="0"/>
          <a:p>
            <a:pPr lvl="0"/>
            <a:endParaRPr lang="zh-CN" altLang="en-US" dirty="0">
              <a:ea typeface="SimSun" panose="02010600030101010101" pitchFamily="2" charset="-122"/>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79202" name="Rectangle 7"/>
          <p:cNvSpPr txBox="1">
            <a:spLocks noGrp="1"/>
          </p:cNvSpPr>
          <p:nvPr>
            <p:ph type="sldNum" sz="quarter"/>
          </p:nvPr>
        </p:nvSpPr>
        <p:spPr>
          <a:xfrm>
            <a:off x="3849688" y="9428163"/>
            <a:ext cx="2946400" cy="496887"/>
          </a:xfrm>
          <a:prstGeom prst="rect">
            <a:avLst/>
          </a:prstGeom>
          <a:noFill/>
          <a:ln w="9525">
            <a:noFill/>
          </a:ln>
        </p:spPr>
        <p:txBody>
          <a:bodyPr anchor="b" anchorCtr="0"/>
          <a:p>
            <a:pPr lvl="0" algn="r" eaLnBrk="1" hangingPunct="1"/>
            <a:fld id="{9A0DB2DC-4C9A-4742-B13C-FB6460FD3503}" type="slidenum">
              <a:rPr lang="zh-CN" altLang="en-US" sz="1200" dirty="0">
                <a:latin typeface="Times New Roman" panose="02020603050405020304" pitchFamily="18" charset="0"/>
                <a:ea typeface="SimSun" panose="02010600030101010101" pitchFamily="2" charset="-122"/>
              </a:rPr>
            </a:fld>
            <a:endParaRPr lang="zh-CN" altLang="en-US" sz="1200" dirty="0">
              <a:latin typeface="Times New Roman" panose="02020603050405020304" pitchFamily="18" charset="0"/>
              <a:ea typeface="SimSun" panose="02010600030101010101" pitchFamily="2" charset="-122"/>
            </a:endParaRPr>
          </a:p>
        </p:txBody>
      </p:sp>
      <p:sp>
        <p:nvSpPr>
          <p:cNvPr id="179203" name="Rectangle 2"/>
          <p:cNvSpPr>
            <a:spLocks noRot="1" noTextEdit="1"/>
          </p:cNvSpPr>
          <p:nvPr>
            <p:ph type="sldImg"/>
          </p:nvPr>
        </p:nvSpPr>
        <p:spPr>
          <a:xfrm>
            <a:off x="917575" y="744538"/>
            <a:ext cx="4962525" cy="3722687"/>
          </a:xfrm>
        </p:spPr>
      </p:sp>
      <p:sp>
        <p:nvSpPr>
          <p:cNvPr id="179204" name="Rectangle 3"/>
          <p:cNvSpPr>
            <a:spLocks noGrp="1"/>
          </p:cNvSpPr>
          <p:nvPr>
            <p:ph type="body" idx="1"/>
          </p:nvPr>
        </p:nvSpPr>
        <p:spPr/>
        <p:txBody>
          <a:bodyPr wrap="square" lIns="91440" tIns="45720" rIns="91440" bIns="45720" anchor="t" anchorCtr="0"/>
          <a:p>
            <a:pPr lvl="0"/>
            <a:endParaRPr lang="zh-CN" altLang="en-US" dirty="0">
              <a:ea typeface="SimSun" panose="02010600030101010101" pitchFamily="2" charset="-122"/>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80226" name="Rectangle 7"/>
          <p:cNvSpPr txBox="1">
            <a:spLocks noGrp="1"/>
          </p:cNvSpPr>
          <p:nvPr>
            <p:ph type="sldNum" sz="quarter"/>
          </p:nvPr>
        </p:nvSpPr>
        <p:spPr>
          <a:xfrm>
            <a:off x="3849688" y="9428163"/>
            <a:ext cx="2946400" cy="496887"/>
          </a:xfrm>
          <a:prstGeom prst="rect">
            <a:avLst/>
          </a:prstGeom>
          <a:noFill/>
          <a:ln w="9525">
            <a:noFill/>
          </a:ln>
        </p:spPr>
        <p:txBody>
          <a:bodyPr anchor="b" anchorCtr="0"/>
          <a:p>
            <a:pPr lvl="0" algn="r" eaLnBrk="1" hangingPunct="1"/>
            <a:fld id="{9A0DB2DC-4C9A-4742-B13C-FB6460FD3503}" type="slidenum">
              <a:rPr lang="zh-CN" altLang="en-US" sz="1200" dirty="0">
                <a:latin typeface="Times New Roman" panose="02020603050405020304" pitchFamily="18" charset="0"/>
                <a:ea typeface="SimSun" panose="02010600030101010101" pitchFamily="2" charset="-122"/>
              </a:rPr>
            </a:fld>
            <a:endParaRPr lang="zh-CN" altLang="en-US" sz="1200" dirty="0">
              <a:latin typeface="Times New Roman" panose="02020603050405020304" pitchFamily="18" charset="0"/>
              <a:ea typeface="SimSun" panose="02010600030101010101" pitchFamily="2" charset="-122"/>
            </a:endParaRPr>
          </a:p>
        </p:txBody>
      </p:sp>
      <p:sp>
        <p:nvSpPr>
          <p:cNvPr id="180227" name="Rectangle 2"/>
          <p:cNvSpPr>
            <a:spLocks noRot="1" noTextEdit="1"/>
          </p:cNvSpPr>
          <p:nvPr>
            <p:ph type="sldImg"/>
          </p:nvPr>
        </p:nvSpPr>
        <p:spPr>
          <a:xfrm>
            <a:off x="917575" y="744538"/>
            <a:ext cx="4962525" cy="3722687"/>
          </a:xfrm>
        </p:spPr>
      </p:sp>
      <p:sp>
        <p:nvSpPr>
          <p:cNvPr id="180228" name="Rectangle 3"/>
          <p:cNvSpPr>
            <a:spLocks noGrp="1"/>
          </p:cNvSpPr>
          <p:nvPr>
            <p:ph type="body" idx="1"/>
          </p:nvPr>
        </p:nvSpPr>
        <p:spPr/>
        <p:txBody>
          <a:bodyPr wrap="square" lIns="91440" tIns="45720" rIns="91440" bIns="45720" anchor="t" anchorCtr="0"/>
          <a:p>
            <a:pPr lvl="0"/>
            <a:endParaRPr lang="zh-CN" altLang="en-US" dirty="0">
              <a:ea typeface="SimSun" panose="02010600030101010101" pitchFamily="2" charset="-122"/>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81250" name="Rectangle 7"/>
          <p:cNvSpPr txBox="1">
            <a:spLocks noGrp="1"/>
          </p:cNvSpPr>
          <p:nvPr>
            <p:ph type="sldNum" sz="quarter"/>
          </p:nvPr>
        </p:nvSpPr>
        <p:spPr>
          <a:xfrm>
            <a:off x="3849688" y="9428163"/>
            <a:ext cx="2946400" cy="496887"/>
          </a:xfrm>
          <a:prstGeom prst="rect">
            <a:avLst/>
          </a:prstGeom>
          <a:noFill/>
          <a:ln w="9525">
            <a:noFill/>
          </a:ln>
        </p:spPr>
        <p:txBody>
          <a:bodyPr anchor="b" anchorCtr="0"/>
          <a:p>
            <a:pPr lvl="0" algn="r" eaLnBrk="1" hangingPunct="1"/>
            <a:fld id="{9A0DB2DC-4C9A-4742-B13C-FB6460FD3503}" type="slidenum">
              <a:rPr lang="zh-CN" altLang="en-US" sz="1200" dirty="0">
                <a:latin typeface="Times New Roman" panose="02020603050405020304" pitchFamily="18" charset="0"/>
                <a:ea typeface="SimSun" panose="02010600030101010101" pitchFamily="2" charset="-122"/>
              </a:rPr>
            </a:fld>
            <a:endParaRPr lang="zh-CN" altLang="en-US" sz="1200" dirty="0">
              <a:latin typeface="Times New Roman" panose="02020603050405020304" pitchFamily="18" charset="0"/>
              <a:ea typeface="SimSun" panose="02010600030101010101" pitchFamily="2" charset="-122"/>
            </a:endParaRPr>
          </a:p>
        </p:txBody>
      </p:sp>
      <p:sp>
        <p:nvSpPr>
          <p:cNvPr id="181251" name="Rectangle 2"/>
          <p:cNvSpPr>
            <a:spLocks noRot="1" noTextEdit="1"/>
          </p:cNvSpPr>
          <p:nvPr>
            <p:ph type="sldImg"/>
          </p:nvPr>
        </p:nvSpPr>
        <p:spPr>
          <a:xfrm>
            <a:off x="917575" y="744538"/>
            <a:ext cx="4962525" cy="3722687"/>
          </a:xfrm>
        </p:spPr>
      </p:sp>
      <p:sp>
        <p:nvSpPr>
          <p:cNvPr id="181252" name="Rectangle 3"/>
          <p:cNvSpPr>
            <a:spLocks noGrp="1"/>
          </p:cNvSpPr>
          <p:nvPr>
            <p:ph type="body" idx="1"/>
          </p:nvPr>
        </p:nvSpPr>
        <p:spPr/>
        <p:txBody>
          <a:bodyPr wrap="square" lIns="91440" tIns="45720" rIns="91440" bIns="45720" anchor="t" anchorCtr="0"/>
          <a:p>
            <a:pPr lvl="0"/>
            <a:endParaRPr lang="zh-CN" altLang="en-US" dirty="0">
              <a:ea typeface="SimSun" panose="02010600030101010101" pitchFamily="2" charset="-122"/>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82274" name="Rectangle 7"/>
          <p:cNvSpPr txBox="1">
            <a:spLocks noGrp="1"/>
          </p:cNvSpPr>
          <p:nvPr>
            <p:ph type="sldNum" sz="quarter"/>
          </p:nvPr>
        </p:nvSpPr>
        <p:spPr>
          <a:xfrm>
            <a:off x="3849688" y="9428163"/>
            <a:ext cx="2946400" cy="496887"/>
          </a:xfrm>
          <a:prstGeom prst="rect">
            <a:avLst/>
          </a:prstGeom>
          <a:noFill/>
          <a:ln w="9525">
            <a:noFill/>
          </a:ln>
        </p:spPr>
        <p:txBody>
          <a:bodyPr anchor="b" anchorCtr="0"/>
          <a:p>
            <a:pPr lvl="0" algn="r" eaLnBrk="1" hangingPunct="1"/>
            <a:fld id="{9A0DB2DC-4C9A-4742-B13C-FB6460FD3503}" type="slidenum">
              <a:rPr lang="zh-CN" altLang="en-US" sz="1200" dirty="0">
                <a:latin typeface="Times New Roman" panose="02020603050405020304" pitchFamily="18" charset="0"/>
                <a:ea typeface="SimSun" panose="02010600030101010101" pitchFamily="2" charset="-122"/>
              </a:rPr>
            </a:fld>
            <a:endParaRPr lang="zh-CN" altLang="en-US" sz="1200" dirty="0">
              <a:latin typeface="Times New Roman" panose="02020603050405020304" pitchFamily="18" charset="0"/>
              <a:ea typeface="SimSun" panose="02010600030101010101" pitchFamily="2" charset="-122"/>
            </a:endParaRPr>
          </a:p>
        </p:txBody>
      </p:sp>
      <p:sp>
        <p:nvSpPr>
          <p:cNvPr id="182275" name="Rectangle 2"/>
          <p:cNvSpPr>
            <a:spLocks noRot="1" noTextEdit="1"/>
          </p:cNvSpPr>
          <p:nvPr>
            <p:ph type="sldImg"/>
          </p:nvPr>
        </p:nvSpPr>
        <p:spPr>
          <a:xfrm>
            <a:off x="917575" y="744538"/>
            <a:ext cx="4962525" cy="3722687"/>
          </a:xfrm>
        </p:spPr>
      </p:sp>
      <p:sp>
        <p:nvSpPr>
          <p:cNvPr id="182276" name="Rectangle 3"/>
          <p:cNvSpPr>
            <a:spLocks noGrp="1"/>
          </p:cNvSpPr>
          <p:nvPr>
            <p:ph type="body" idx="1"/>
          </p:nvPr>
        </p:nvSpPr>
        <p:spPr/>
        <p:txBody>
          <a:bodyPr wrap="square" lIns="91440" tIns="45720" rIns="91440" bIns="45720" anchor="t" anchorCtr="0"/>
          <a:p>
            <a:pPr lvl="0"/>
            <a:endParaRPr lang="zh-CN" altLang="en-US" dirty="0">
              <a:ea typeface="SimSun" panose="02010600030101010101" pitchFamily="2" charset="-122"/>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34146" name="Rectangle 7"/>
          <p:cNvSpPr txBox="1">
            <a:spLocks noGrp="1"/>
          </p:cNvSpPr>
          <p:nvPr>
            <p:ph type="sldNum" sz="quarter"/>
          </p:nvPr>
        </p:nvSpPr>
        <p:spPr>
          <a:xfrm>
            <a:off x="3849688" y="9428163"/>
            <a:ext cx="2946400" cy="496887"/>
          </a:xfrm>
          <a:prstGeom prst="rect">
            <a:avLst/>
          </a:prstGeom>
          <a:noFill/>
          <a:ln w="9525">
            <a:noFill/>
          </a:ln>
        </p:spPr>
        <p:txBody>
          <a:bodyPr anchor="b" anchorCtr="0"/>
          <a:p>
            <a:pPr lvl="0" algn="r" eaLnBrk="1" hangingPunct="1"/>
            <a:fld id="{9A0DB2DC-4C9A-4742-B13C-FB6460FD3503}" type="slidenum">
              <a:rPr lang="zh-CN" altLang="en-US" sz="1200" dirty="0">
                <a:latin typeface="Times New Roman" panose="02020603050405020304" pitchFamily="18" charset="0"/>
                <a:ea typeface="SimSun" panose="02010600030101010101" pitchFamily="2" charset="-122"/>
              </a:rPr>
            </a:fld>
            <a:endParaRPr lang="zh-CN" altLang="en-US" sz="1200" dirty="0">
              <a:latin typeface="Times New Roman" panose="02020603050405020304" pitchFamily="18" charset="0"/>
              <a:ea typeface="SimSun" panose="02010600030101010101" pitchFamily="2" charset="-122"/>
            </a:endParaRPr>
          </a:p>
        </p:txBody>
      </p:sp>
      <p:sp>
        <p:nvSpPr>
          <p:cNvPr id="134147" name="Rectangle 2"/>
          <p:cNvSpPr>
            <a:spLocks noRot="1" noTextEdit="1"/>
          </p:cNvSpPr>
          <p:nvPr>
            <p:ph type="sldImg"/>
          </p:nvPr>
        </p:nvSpPr>
        <p:spPr>
          <a:xfrm>
            <a:off x="917575" y="744538"/>
            <a:ext cx="4962525" cy="3722687"/>
          </a:xfrm>
        </p:spPr>
      </p:sp>
      <p:sp>
        <p:nvSpPr>
          <p:cNvPr id="134148" name="Rectangle 3"/>
          <p:cNvSpPr>
            <a:spLocks noGrp="1"/>
          </p:cNvSpPr>
          <p:nvPr>
            <p:ph type="body" idx="1"/>
          </p:nvPr>
        </p:nvSpPr>
        <p:spPr/>
        <p:txBody>
          <a:bodyPr wrap="square" lIns="91440" tIns="45720" rIns="91440" bIns="45720" anchor="t" anchorCtr="0"/>
          <a:p>
            <a:pPr lvl="0"/>
            <a:endParaRPr lang="zh-CN" altLang="en-US" dirty="0">
              <a:ea typeface="SimSun" panose="02010600030101010101" pitchFamily="2" charset="-122"/>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83298" name="Rectangle 7"/>
          <p:cNvSpPr txBox="1">
            <a:spLocks noGrp="1"/>
          </p:cNvSpPr>
          <p:nvPr>
            <p:ph type="sldNum" sz="quarter"/>
          </p:nvPr>
        </p:nvSpPr>
        <p:spPr>
          <a:xfrm>
            <a:off x="3849688" y="9428163"/>
            <a:ext cx="2946400" cy="496887"/>
          </a:xfrm>
          <a:prstGeom prst="rect">
            <a:avLst/>
          </a:prstGeom>
          <a:noFill/>
          <a:ln w="9525">
            <a:noFill/>
          </a:ln>
        </p:spPr>
        <p:txBody>
          <a:bodyPr anchor="b" anchorCtr="0"/>
          <a:p>
            <a:pPr lvl="0" algn="r" eaLnBrk="1" hangingPunct="1"/>
            <a:fld id="{9A0DB2DC-4C9A-4742-B13C-FB6460FD3503}" type="slidenum">
              <a:rPr lang="zh-CN" altLang="en-US" sz="1200" dirty="0">
                <a:latin typeface="Times New Roman" panose="02020603050405020304" pitchFamily="18" charset="0"/>
                <a:ea typeface="SimSun" panose="02010600030101010101" pitchFamily="2" charset="-122"/>
              </a:rPr>
            </a:fld>
            <a:endParaRPr lang="zh-CN" altLang="en-US" sz="1200" dirty="0">
              <a:latin typeface="Times New Roman" panose="02020603050405020304" pitchFamily="18" charset="0"/>
              <a:ea typeface="SimSun" panose="02010600030101010101" pitchFamily="2" charset="-122"/>
            </a:endParaRPr>
          </a:p>
        </p:txBody>
      </p:sp>
      <p:sp>
        <p:nvSpPr>
          <p:cNvPr id="183299" name="Rectangle 2"/>
          <p:cNvSpPr>
            <a:spLocks noRot="1" noTextEdit="1"/>
          </p:cNvSpPr>
          <p:nvPr>
            <p:ph type="sldImg"/>
          </p:nvPr>
        </p:nvSpPr>
        <p:spPr>
          <a:xfrm>
            <a:off x="917575" y="744538"/>
            <a:ext cx="4962525" cy="3722687"/>
          </a:xfrm>
        </p:spPr>
      </p:sp>
      <p:sp>
        <p:nvSpPr>
          <p:cNvPr id="183300" name="Rectangle 3"/>
          <p:cNvSpPr>
            <a:spLocks noGrp="1"/>
          </p:cNvSpPr>
          <p:nvPr>
            <p:ph type="body" idx="1"/>
          </p:nvPr>
        </p:nvSpPr>
        <p:spPr/>
        <p:txBody>
          <a:bodyPr wrap="square" lIns="91440" tIns="45720" rIns="91440" bIns="45720" anchor="t" anchorCtr="0"/>
          <a:p>
            <a:pPr lvl="0"/>
            <a:endParaRPr lang="zh-CN" altLang="en-US" dirty="0">
              <a:ea typeface="SimSun" panose="02010600030101010101" pitchFamily="2" charset="-122"/>
            </a:endParaRPr>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22" name="Rectangle 7"/>
          <p:cNvSpPr txBox="1">
            <a:spLocks noGrp="1"/>
          </p:cNvSpPr>
          <p:nvPr>
            <p:ph type="sldNum" sz="quarter"/>
          </p:nvPr>
        </p:nvSpPr>
        <p:spPr>
          <a:xfrm>
            <a:off x="3849688" y="9428163"/>
            <a:ext cx="2946400" cy="496887"/>
          </a:xfrm>
          <a:prstGeom prst="rect">
            <a:avLst/>
          </a:prstGeom>
          <a:noFill/>
          <a:ln w="9525">
            <a:noFill/>
          </a:ln>
        </p:spPr>
        <p:txBody>
          <a:bodyPr anchor="b" anchorCtr="0"/>
          <a:p>
            <a:pPr lvl="0" algn="r" eaLnBrk="1" hangingPunct="1"/>
            <a:fld id="{9A0DB2DC-4C9A-4742-B13C-FB6460FD3503}" type="slidenum">
              <a:rPr lang="zh-CN" altLang="en-US" sz="1200" dirty="0">
                <a:latin typeface="Times New Roman" panose="02020603050405020304" pitchFamily="18" charset="0"/>
                <a:ea typeface="SimSun" panose="02010600030101010101" pitchFamily="2" charset="-122"/>
              </a:rPr>
            </a:fld>
            <a:endParaRPr lang="zh-CN" altLang="en-US" sz="1200" dirty="0">
              <a:latin typeface="Times New Roman" panose="02020603050405020304" pitchFamily="18" charset="0"/>
              <a:ea typeface="SimSun" panose="02010600030101010101" pitchFamily="2" charset="-122"/>
            </a:endParaRPr>
          </a:p>
        </p:txBody>
      </p:sp>
      <p:sp>
        <p:nvSpPr>
          <p:cNvPr id="184323" name="Rectangle 2"/>
          <p:cNvSpPr>
            <a:spLocks noRot="1" noTextEdit="1"/>
          </p:cNvSpPr>
          <p:nvPr>
            <p:ph type="sldImg"/>
          </p:nvPr>
        </p:nvSpPr>
        <p:spPr>
          <a:xfrm>
            <a:off x="917575" y="744538"/>
            <a:ext cx="4962525" cy="3722687"/>
          </a:xfrm>
        </p:spPr>
      </p:sp>
      <p:sp>
        <p:nvSpPr>
          <p:cNvPr id="184324" name="Rectangle 3"/>
          <p:cNvSpPr>
            <a:spLocks noGrp="1"/>
          </p:cNvSpPr>
          <p:nvPr>
            <p:ph type="body" idx="1"/>
          </p:nvPr>
        </p:nvSpPr>
        <p:spPr/>
        <p:txBody>
          <a:bodyPr wrap="square" lIns="91440" tIns="45720" rIns="91440" bIns="45720" anchor="t" anchorCtr="0"/>
          <a:p>
            <a:pPr lvl="0"/>
            <a:endParaRPr lang="zh-CN" altLang="en-US" dirty="0">
              <a:ea typeface="SimSun" panose="02010600030101010101" pitchFamily="2" charset="-122"/>
            </a:endParaRPr>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85346" name="Rectangle 7"/>
          <p:cNvSpPr txBox="1">
            <a:spLocks noGrp="1"/>
          </p:cNvSpPr>
          <p:nvPr>
            <p:ph type="sldNum" sz="quarter"/>
          </p:nvPr>
        </p:nvSpPr>
        <p:spPr>
          <a:xfrm>
            <a:off x="3849688" y="9428163"/>
            <a:ext cx="2946400" cy="496887"/>
          </a:xfrm>
          <a:prstGeom prst="rect">
            <a:avLst/>
          </a:prstGeom>
          <a:noFill/>
          <a:ln w="9525">
            <a:noFill/>
          </a:ln>
        </p:spPr>
        <p:txBody>
          <a:bodyPr anchor="b" anchorCtr="0"/>
          <a:p>
            <a:pPr lvl="0" algn="r" eaLnBrk="1" hangingPunct="1"/>
            <a:fld id="{9A0DB2DC-4C9A-4742-B13C-FB6460FD3503}" type="slidenum">
              <a:rPr lang="zh-CN" altLang="en-US" sz="1200" dirty="0">
                <a:latin typeface="Times New Roman" panose="02020603050405020304" pitchFamily="18" charset="0"/>
                <a:ea typeface="SimSun" panose="02010600030101010101" pitchFamily="2" charset="-122"/>
              </a:rPr>
            </a:fld>
            <a:endParaRPr lang="zh-CN" altLang="en-US" sz="1200" dirty="0">
              <a:latin typeface="Times New Roman" panose="02020603050405020304" pitchFamily="18" charset="0"/>
              <a:ea typeface="SimSun" panose="02010600030101010101" pitchFamily="2" charset="-122"/>
            </a:endParaRPr>
          </a:p>
        </p:txBody>
      </p:sp>
      <p:sp>
        <p:nvSpPr>
          <p:cNvPr id="185347" name="Rectangle 2"/>
          <p:cNvSpPr>
            <a:spLocks noRot="1" noTextEdit="1"/>
          </p:cNvSpPr>
          <p:nvPr>
            <p:ph type="sldImg"/>
          </p:nvPr>
        </p:nvSpPr>
        <p:spPr>
          <a:xfrm>
            <a:off x="917575" y="744538"/>
            <a:ext cx="4962525" cy="3722687"/>
          </a:xfrm>
        </p:spPr>
      </p:sp>
      <p:sp>
        <p:nvSpPr>
          <p:cNvPr id="185348" name="Rectangle 3"/>
          <p:cNvSpPr>
            <a:spLocks noGrp="1"/>
          </p:cNvSpPr>
          <p:nvPr>
            <p:ph type="body" idx="1"/>
          </p:nvPr>
        </p:nvSpPr>
        <p:spPr/>
        <p:txBody>
          <a:bodyPr wrap="square" lIns="91440" tIns="45720" rIns="91440" bIns="45720" anchor="t" anchorCtr="0"/>
          <a:p>
            <a:pPr lvl="0"/>
            <a:endParaRPr lang="zh-CN" altLang="en-US" dirty="0">
              <a:ea typeface="SimSun" panose="02010600030101010101" pitchFamily="2" charset="-122"/>
            </a:endParaRPr>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86370" name="Rectangle 7"/>
          <p:cNvSpPr txBox="1">
            <a:spLocks noGrp="1"/>
          </p:cNvSpPr>
          <p:nvPr>
            <p:ph type="sldNum" sz="quarter"/>
          </p:nvPr>
        </p:nvSpPr>
        <p:spPr>
          <a:xfrm>
            <a:off x="3849688" y="9428163"/>
            <a:ext cx="2946400" cy="496887"/>
          </a:xfrm>
          <a:prstGeom prst="rect">
            <a:avLst/>
          </a:prstGeom>
          <a:noFill/>
          <a:ln w="9525">
            <a:noFill/>
          </a:ln>
        </p:spPr>
        <p:txBody>
          <a:bodyPr anchor="b" anchorCtr="0"/>
          <a:p>
            <a:pPr lvl="0" algn="r" eaLnBrk="1" hangingPunct="1"/>
            <a:fld id="{9A0DB2DC-4C9A-4742-B13C-FB6460FD3503}" type="slidenum">
              <a:rPr lang="zh-CN" altLang="en-US" sz="1200" dirty="0">
                <a:latin typeface="Times New Roman" panose="02020603050405020304" pitchFamily="18" charset="0"/>
                <a:ea typeface="SimSun" panose="02010600030101010101" pitchFamily="2" charset="-122"/>
              </a:rPr>
            </a:fld>
            <a:endParaRPr lang="zh-CN" altLang="en-US" sz="1200" dirty="0">
              <a:latin typeface="Times New Roman" panose="02020603050405020304" pitchFamily="18" charset="0"/>
              <a:ea typeface="SimSun" panose="02010600030101010101" pitchFamily="2" charset="-122"/>
            </a:endParaRPr>
          </a:p>
        </p:txBody>
      </p:sp>
      <p:sp>
        <p:nvSpPr>
          <p:cNvPr id="186371" name="Rectangle 2"/>
          <p:cNvSpPr>
            <a:spLocks noRot="1" noTextEdit="1"/>
          </p:cNvSpPr>
          <p:nvPr>
            <p:ph type="sldImg"/>
          </p:nvPr>
        </p:nvSpPr>
        <p:spPr>
          <a:xfrm>
            <a:off x="917575" y="744538"/>
            <a:ext cx="4962525" cy="3722687"/>
          </a:xfrm>
        </p:spPr>
      </p:sp>
      <p:sp>
        <p:nvSpPr>
          <p:cNvPr id="186372" name="Rectangle 3"/>
          <p:cNvSpPr>
            <a:spLocks noGrp="1"/>
          </p:cNvSpPr>
          <p:nvPr>
            <p:ph type="body" idx="1"/>
          </p:nvPr>
        </p:nvSpPr>
        <p:spPr/>
        <p:txBody>
          <a:bodyPr wrap="square" lIns="91440" tIns="45720" rIns="91440" bIns="45720" anchor="t" anchorCtr="0"/>
          <a:p>
            <a:pPr lvl="0"/>
            <a:endParaRPr lang="zh-CN" altLang="en-US" dirty="0">
              <a:ea typeface="SimSun" panose="02010600030101010101" pitchFamily="2" charset="-122"/>
            </a:endParaRPr>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87394" name="Rectangle 7"/>
          <p:cNvSpPr txBox="1">
            <a:spLocks noGrp="1"/>
          </p:cNvSpPr>
          <p:nvPr>
            <p:ph type="sldNum" sz="quarter"/>
          </p:nvPr>
        </p:nvSpPr>
        <p:spPr>
          <a:xfrm>
            <a:off x="3849688" y="9428163"/>
            <a:ext cx="2946400" cy="496887"/>
          </a:xfrm>
          <a:prstGeom prst="rect">
            <a:avLst/>
          </a:prstGeom>
          <a:noFill/>
          <a:ln w="9525">
            <a:noFill/>
          </a:ln>
        </p:spPr>
        <p:txBody>
          <a:bodyPr anchor="b" anchorCtr="0"/>
          <a:p>
            <a:pPr lvl="0" algn="r" eaLnBrk="1" hangingPunct="1"/>
            <a:fld id="{9A0DB2DC-4C9A-4742-B13C-FB6460FD3503}" type="slidenum">
              <a:rPr lang="zh-CN" altLang="en-US" sz="1200" dirty="0">
                <a:latin typeface="Times New Roman" panose="02020603050405020304" pitchFamily="18" charset="0"/>
                <a:ea typeface="SimSun" panose="02010600030101010101" pitchFamily="2" charset="-122"/>
              </a:rPr>
            </a:fld>
            <a:endParaRPr lang="zh-CN" altLang="en-US" sz="1200" dirty="0">
              <a:latin typeface="Times New Roman" panose="02020603050405020304" pitchFamily="18" charset="0"/>
              <a:ea typeface="SimSun" panose="02010600030101010101" pitchFamily="2" charset="-122"/>
            </a:endParaRPr>
          </a:p>
        </p:txBody>
      </p:sp>
      <p:sp>
        <p:nvSpPr>
          <p:cNvPr id="187395" name="Rectangle 2"/>
          <p:cNvSpPr>
            <a:spLocks noRot="1" noTextEdit="1"/>
          </p:cNvSpPr>
          <p:nvPr>
            <p:ph type="sldImg"/>
          </p:nvPr>
        </p:nvSpPr>
        <p:spPr>
          <a:xfrm>
            <a:off x="917575" y="744538"/>
            <a:ext cx="4962525" cy="3722687"/>
          </a:xfrm>
        </p:spPr>
      </p:sp>
      <p:sp>
        <p:nvSpPr>
          <p:cNvPr id="187396" name="Rectangle 3"/>
          <p:cNvSpPr>
            <a:spLocks noGrp="1"/>
          </p:cNvSpPr>
          <p:nvPr>
            <p:ph type="body" idx="1"/>
          </p:nvPr>
        </p:nvSpPr>
        <p:spPr/>
        <p:txBody>
          <a:bodyPr wrap="square" lIns="91440" tIns="45720" rIns="91440" bIns="45720" anchor="t" anchorCtr="0"/>
          <a:p>
            <a:pPr lvl="0"/>
            <a:endParaRPr lang="zh-CN" altLang="en-US" dirty="0">
              <a:ea typeface="SimSun" panose="02010600030101010101" pitchFamily="2" charset="-122"/>
            </a:endParaRPr>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88418" name="Rectangle 7"/>
          <p:cNvSpPr txBox="1">
            <a:spLocks noGrp="1"/>
          </p:cNvSpPr>
          <p:nvPr>
            <p:ph type="sldNum" sz="quarter"/>
          </p:nvPr>
        </p:nvSpPr>
        <p:spPr>
          <a:xfrm>
            <a:off x="3849688" y="9428163"/>
            <a:ext cx="2946400" cy="496887"/>
          </a:xfrm>
          <a:prstGeom prst="rect">
            <a:avLst/>
          </a:prstGeom>
          <a:noFill/>
          <a:ln w="9525">
            <a:noFill/>
          </a:ln>
        </p:spPr>
        <p:txBody>
          <a:bodyPr anchor="b" anchorCtr="0"/>
          <a:p>
            <a:pPr lvl="0" algn="r" eaLnBrk="1" hangingPunct="1"/>
            <a:fld id="{9A0DB2DC-4C9A-4742-B13C-FB6460FD3503}" type="slidenum">
              <a:rPr lang="zh-CN" altLang="en-US" sz="1200" dirty="0">
                <a:latin typeface="Times New Roman" panose="02020603050405020304" pitchFamily="18" charset="0"/>
                <a:ea typeface="SimSun" panose="02010600030101010101" pitchFamily="2" charset="-122"/>
              </a:rPr>
            </a:fld>
            <a:endParaRPr lang="zh-CN" altLang="en-US" sz="1200" dirty="0">
              <a:latin typeface="Times New Roman" panose="02020603050405020304" pitchFamily="18" charset="0"/>
              <a:ea typeface="SimSun" panose="02010600030101010101" pitchFamily="2" charset="-122"/>
            </a:endParaRPr>
          </a:p>
        </p:txBody>
      </p:sp>
      <p:sp>
        <p:nvSpPr>
          <p:cNvPr id="188419" name="Rectangle 2"/>
          <p:cNvSpPr>
            <a:spLocks noRot="1" noTextEdit="1"/>
          </p:cNvSpPr>
          <p:nvPr>
            <p:ph type="sldImg"/>
          </p:nvPr>
        </p:nvSpPr>
        <p:spPr>
          <a:xfrm>
            <a:off x="917575" y="744538"/>
            <a:ext cx="4962525" cy="3722687"/>
          </a:xfrm>
        </p:spPr>
      </p:sp>
      <p:sp>
        <p:nvSpPr>
          <p:cNvPr id="188420" name="Rectangle 3"/>
          <p:cNvSpPr>
            <a:spLocks noGrp="1"/>
          </p:cNvSpPr>
          <p:nvPr>
            <p:ph type="body" idx="1"/>
          </p:nvPr>
        </p:nvSpPr>
        <p:spPr/>
        <p:txBody>
          <a:bodyPr wrap="square" lIns="91440" tIns="45720" rIns="91440" bIns="45720" anchor="t" anchorCtr="0"/>
          <a:p>
            <a:pPr lvl="0"/>
            <a:endParaRPr lang="zh-CN" altLang="en-US" dirty="0">
              <a:ea typeface="SimSun" panose="02010600030101010101" pitchFamily="2" charset="-122"/>
            </a:endParaRPr>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89442" name="Rectangle 7"/>
          <p:cNvSpPr txBox="1">
            <a:spLocks noGrp="1"/>
          </p:cNvSpPr>
          <p:nvPr>
            <p:ph type="sldNum" sz="quarter"/>
          </p:nvPr>
        </p:nvSpPr>
        <p:spPr>
          <a:xfrm>
            <a:off x="3849688" y="9428163"/>
            <a:ext cx="2946400" cy="496887"/>
          </a:xfrm>
          <a:prstGeom prst="rect">
            <a:avLst/>
          </a:prstGeom>
          <a:noFill/>
          <a:ln w="9525">
            <a:noFill/>
          </a:ln>
        </p:spPr>
        <p:txBody>
          <a:bodyPr anchor="b" anchorCtr="0"/>
          <a:p>
            <a:pPr lvl="0" algn="r" eaLnBrk="1" hangingPunct="1"/>
            <a:fld id="{9A0DB2DC-4C9A-4742-B13C-FB6460FD3503}" type="slidenum">
              <a:rPr lang="zh-CN" altLang="en-US" sz="1200" dirty="0">
                <a:latin typeface="Times New Roman" panose="02020603050405020304" pitchFamily="18" charset="0"/>
                <a:ea typeface="SimSun" panose="02010600030101010101" pitchFamily="2" charset="-122"/>
              </a:rPr>
            </a:fld>
            <a:endParaRPr lang="zh-CN" altLang="en-US" sz="1200" dirty="0">
              <a:latin typeface="Times New Roman" panose="02020603050405020304" pitchFamily="18" charset="0"/>
              <a:ea typeface="SimSun" panose="02010600030101010101" pitchFamily="2" charset="-122"/>
            </a:endParaRPr>
          </a:p>
        </p:txBody>
      </p:sp>
      <p:sp>
        <p:nvSpPr>
          <p:cNvPr id="189443" name="Rectangle 2"/>
          <p:cNvSpPr>
            <a:spLocks noRot="1" noTextEdit="1"/>
          </p:cNvSpPr>
          <p:nvPr>
            <p:ph type="sldImg"/>
          </p:nvPr>
        </p:nvSpPr>
        <p:spPr>
          <a:xfrm>
            <a:off x="917575" y="744538"/>
            <a:ext cx="4962525" cy="3722687"/>
          </a:xfrm>
        </p:spPr>
      </p:sp>
      <p:sp>
        <p:nvSpPr>
          <p:cNvPr id="189444" name="Rectangle 3"/>
          <p:cNvSpPr>
            <a:spLocks noGrp="1"/>
          </p:cNvSpPr>
          <p:nvPr>
            <p:ph type="body" idx="1"/>
          </p:nvPr>
        </p:nvSpPr>
        <p:spPr/>
        <p:txBody>
          <a:bodyPr wrap="square" lIns="91440" tIns="45720" rIns="91440" bIns="45720" anchor="t" anchorCtr="0"/>
          <a:p>
            <a:pPr lvl="0"/>
            <a:endParaRPr lang="zh-CN" altLang="en-US" dirty="0">
              <a:ea typeface="SimSun" panose="02010600030101010101" pitchFamily="2" charset="-122"/>
            </a:endParaRPr>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90466" name="Rectangle 7"/>
          <p:cNvSpPr txBox="1">
            <a:spLocks noGrp="1"/>
          </p:cNvSpPr>
          <p:nvPr>
            <p:ph type="sldNum" sz="quarter"/>
          </p:nvPr>
        </p:nvSpPr>
        <p:spPr>
          <a:xfrm>
            <a:off x="3849688" y="9428163"/>
            <a:ext cx="2946400" cy="496887"/>
          </a:xfrm>
          <a:prstGeom prst="rect">
            <a:avLst/>
          </a:prstGeom>
          <a:noFill/>
          <a:ln w="9525">
            <a:noFill/>
          </a:ln>
        </p:spPr>
        <p:txBody>
          <a:bodyPr anchor="b" anchorCtr="0"/>
          <a:p>
            <a:pPr lvl="0" algn="r" eaLnBrk="1" hangingPunct="1"/>
            <a:fld id="{9A0DB2DC-4C9A-4742-B13C-FB6460FD3503}" type="slidenum">
              <a:rPr lang="zh-CN" altLang="en-US" sz="1200" dirty="0">
                <a:latin typeface="Times New Roman" panose="02020603050405020304" pitchFamily="18" charset="0"/>
                <a:ea typeface="SimSun" panose="02010600030101010101" pitchFamily="2" charset="-122"/>
              </a:rPr>
            </a:fld>
            <a:endParaRPr lang="zh-CN" altLang="en-US" sz="1200" dirty="0">
              <a:latin typeface="Times New Roman" panose="02020603050405020304" pitchFamily="18" charset="0"/>
              <a:ea typeface="SimSun" panose="02010600030101010101" pitchFamily="2" charset="-122"/>
            </a:endParaRPr>
          </a:p>
        </p:txBody>
      </p:sp>
      <p:sp>
        <p:nvSpPr>
          <p:cNvPr id="190467" name="Rectangle 2"/>
          <p:cNvSpPr>
            <a:spLocks noRot="1" noTextEdit="1"/>
          </p:cNvSpPr>
          <p:nvPr>
            <p:ph type="sldImg"/>
          </p:nvPr>
        </p:nvSpPr>
        <p:spPr>
          <a:xfrm>
            <a:off x="917575" y="744538"/>
            <a:ext cx="4962525" cy="3722687"/>
          </a:xfrm>
        </p:spPr>
      </p:sp>
      <p:sp>
        <p:nvSpPr>
          <p:cNvPr id="190468" name="Rectangle 3"/>
          <p:cNvSpPr>
            <a:spLocks noGrp="1"/>
          </p:cNvSpPr>
          <p:nvPr>
            <p:ph type="body" idx="1"/>
          </p:nvPr>
        </p:nvSpPr>
        <p:spPr/>
        <p:txBody>
          <a:bodyPr wrap="square" lIns="91440" tIns="45720" rIns="91440" bIns="45720" anchor="t" anchorCtr="0"/>
          <a:p>
            <a:pPr lvl="0"/>
            <a:endParaRPr lang="zh-CN" altLang="en-US" dirty="0">
              <a:ea typeface="SimSun" panose="02010600030101010101" pitchFamily="2" charset="-122"/>
            </a:endParaRPr>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92514" name="Rectangle 7"/>
          <p:cNvSpPr txBox="1">
            <a:spLocks noGrp="1"/>
          </p:cNvSpPr>
          <p:nvPr>
            <p:ph type="sldNum" sz="quarter"/>
          </p:nvPr>
        </p:nvSpPr>
        <p:spPr>
          <a:xfrm>
            <a:off x="3849688" y="9428163"/>
            <a:ext cx="2946400" cy="496887"/>
          </a:xfrm>
          <a:prstGeom prst="rect">
            <a:avLst/>
          </a:prstGeom>
          <a:noFill/>
          <a:ln w="9525">
            <a:noFill/>
          </a:ln>
        </p:spPr>
        <p:txBody>
          <a:bodyPr anchor="b" anchorCtr="0"/>
          <a:p>
            <a:pPr lvl="0" algn="r" eaLnBrk="1" hangingPunct="1"/>
            <a:fld id="{9A0DB2DC-4C9A-4742-B13C-FB6460FD3503}" type="slidenum">
              <a:rPr lang="zh-CN" altLang="en-US" sz="1200" dirty="0">
                <a:latin typeface="Times New Roman" panose="02020603050405020304" pitchFamily="18" charset="0"/>
                <a:ea typeface="SimSun" panose="02010600030101010101" pitchFamily="2" charset="-122"/>
              </a:rPr>
            </a:fld>
            <a:endParaRPr lang="zh-CN" altLang="en-US" sz="1200" dirty="0">
              <a:latin typeface="Times New Roman" panose="02020603050405020304" pitchFamily="18" charset="0"/>
              <a:ea typeface="SimSun" panose="02010600030101010101" pitchFamily="2" charset="-122"/>
            </a:endParaRPr>
          </a:p>
        </p:txBody>
      </p:sp>
      <p:sp>
        <p:nvSpPr>
          <p:cNvPr id="192515" name="Rectangle 2"/>
          <p:cNvSpPr>
            <a:spLocks noRot="1" noTextEdit="1"/>
          </p:cNvSpPr>
          <p:nvPr>
            <p:ph type="sldImg"/>
          </p:nvPr>
        </p:nvSpPr>
        <p:spPr>
          <a:xfrm>
            <a:off x="917575" y="744538"/>
            <a:ext cx="4962525" cy="3722687"/>
          </a:xfrm>
        </p:spPr>
      </p:sp>
      <p:sp>
        <p:nvSpPr>
          <p:cNvPr id="192516" name="Rectangle 3"/>
          <p:cNvSpPr>
            <a:spLocks noGrp="1"/>
          </p:cNvSpPr>
          <p:nvPr>
            <p:ph type="body" idx="1"/>
          </p:nvPr>
        </p:nvSpPr>
        <p:spPr/>
        <p:txBody>
          <a:bodyPr wrap="square" lIns="91440" tIns="45720" rIns="91440" bIns="45720" anchor="t" anchorCtr="0"/>
          <a:p>
            <a:pPr lvl="0"/>
            <a:endParaRPr lang="zh-CN" altLang="en-US" dirty="0">
              <a:ea typeface="SimSun" panose="02010600030101010101" pitchFamily="2" charset="-122"/>
            </a:endParaRPr>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93538" name="Rectangle 7"/>
          <p:cNvSpPr txBox="1">
            <a:spLocks noGrp="1"/>
          </p:cNvSpPr>
          <p:nvPr>
            <p:ph type="sldNum" sz="quarter"/>
          </p:nvPr>
        </p:nvSpPr>
        <p:spPr>
          <a:xfrm>
            <a:off x="3849688" y="9428163"/>
            <a:ext cx="2946400" cy="496887"/>
          </a:xfrm>
          <a:prstGeom prst="rect">
            <a:avLst/>
          </a:prstGeom>
          <a:noFill/>
          <a:ln w="9525">
            <a:noFill/>
          </a:ln>
        </p:spPr>
        <p:txBody>
          <a:bodyPr anchor="b" anchorCtr="0"/>
          <a:p>
            <a:pPr lvl="0" algn="r" eaLnBrk="1" hangingPunct="1"/>
            <a:fld id="{9A0DB2DC-4C9A-4742-B13C-FB6460FD3503}" type="slidenum">
              <a:rPr lang="zh-CN" altLang="en-US" sz="1200" dirty="0">
                <a:latin typeface="Times New Roman" panose="02020603050405020304" pitchFamily="18" charset="0"/>
                <a:ea typeface="SimSun" panose="02010600030101010101" pitchFamily="2" charset="-122"/>
              </a:rPr>
            </a:fld>
            <a:endParaRPr lang="zh-CN" altLang="en-US" sz="1200" dirty="0">
              <a:latin typeface="Times New Roman" panose="02020603050405020304" pitchFamily="18" charset="0"/>
              <a:ea typeface="SimSun" panose="02010600030101010101" pitchFamily="2" charset="-122"/>
            </a:endParaRPr>
          </a:p>
        </p:txBody>
      </p:sp>
      <p:sp>
        <p:nvSpPr>
          <p:cNvPr id="193539" name="Rectangle 2"/>
          <p:cNvSpPr>
            <a:spLocks noRot="1" noTextEdit="1"/>
          </p:cNvSpPr>
          <p:nvPr>
            <p:ph type="sldImg"/>
          </p:nvPr>
        </p:nvSpPr>
        <p:spPr>
          <a:xfrm>
            <a:off x="917575" y="744538"/>
            <a:ext cx="4962525" cy="3722687"/>
          </a:xfrm>
        </p:spPr>
      </p:sp>
      <p:sp>
        <p:nvSpPr>
          <p:cNvPr id="193540" name="Rectangle 3"/>
          <p:cNvSpPr>
            <a:spLocks noGrp="1"/>
          </p:cNvSpPr>
          <p:nvPr>
            <p:ph type="body" idx="1"/>
          </p:nvPr>
        </p:nvSpPr>
        <p:spPr/>
        <p:txBody>
          <a:bodyPr wrap="square" lIns="91440" tIns="45720" rIns="91440" bIns="45720" anchor="t" anchorCtr="0"/>
          <a:p>
            <a:pPr lvl="0"/>
            <a:endParaRPr lang="zh-CN" altLang="en-US" dirty="0">
              <a:ea typeface="SimSun" panose="02010600030101010101" pitchFamily="2" charset="-122"/>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35170" name="Rectangle 7"/>
          <p:cNvSpPr txBox="1">
            <a:spLocks noGrp="1"/>
          </p:cNvSpPr>
          <p:nvPr>
            <p:ph type="sldNum" sz="quarter"/>
          </p:nvPr>
        </p:nvSpPr>
        <p:spPr>
          <a:xfrm>
            <a:off x="3849688" y="9428163"/>
            <a:ext cx="2946400" cy="496887"/>
          </a:xfrm>
          <a:prstGeom prst="rect">
            <a:avLst/>
          </a:prstGeom>
          <a:noFill/>
          <a:ln w="9525">
            <a:noFill/>
          </a:ln>
        </p:spPr>
        <p:txBody>
          <a:bodyPr anchor="b" anchorCtr="0"/>
          <a:p>
            <a:pPr lvl="0" algn="r" eaLnBrk="1" hangingPunct="1"/>
            <a:fld id="{9A0DB2DC-4C9A-4742-B13C-FB6460FD3503}" type="slidenum">
              <a:rPr lang="zh-CN" altLang="en-US" sz="1200" dirty="0">
                <a:latin typeface="Times New Roman" panose="02020603050405020304" pitchFamily="18" charset="0"/>
                <a:ea typeface="SimSun" panose="02010600030101010101" pitchFamily="2" charset="-122"/>
              </a:rPr>
            </a:fld>
            <a:endParaRPr lang="zh-CN" altLang="en-US" sz="1200" dirty="0">
              <a:latin typeface="Times New Roman" panose="02020603050405020304" pitchFamily="18" charset="0"/>
              <a:ea typeface="SimSun" panose="02010600030101010101" pitchFamily="2" charset="-122"/>
            </a:endParaRPr>
          </a:p>
        </p:txBody>
      </p:sp>
      <p:sp>
        <p:nvSpPr>
          <p:cNvPr id="135171" name="Rectangle 2"/>
          <p:cNvSpPr>
            <a:spLocks noRot="1" noTextEdit="1"/>
          </p:cNvSpPr>
          <p:nvPr>
            <p:ph type="sldImg"/>
          </p:nvPr>
        </p:nvSpPr>
        <p:spPr>
          <a:xfrm>
            <a:off x="917575" y="744538"/>
            <a:ext cx="4962525" cy="3722687"/>
          </a:xfrm>
        </p:spPr>
      </p:sp>
      <p:sp>
        <p:nvSpPr>
          <p:cNvPr id="135172" name="Rectangle 3"/>
          <p:cNvSpPr>
            <a:spLocks noGrp="1"/>
          </p:cNvSpPr>
          <p:nvPr>
            <p:ph type="body" idx="1"/>
          </p:nvPr>
        </p:nvSpPr>
        <p:spPr/>
        <p:txBody>
          <a:bodyPr wrap="square" lIns="91440" tIns="45720" rIns="91440" bIns="45720" anchor="t" anchorCtr="0"/>
          <a:p>
            <a:pPr lvl="0"/>
            <a:endParaRPr lang="zh-CN" altLang="en-US" dirty="0">
              <a:ea typeface="SimSun" panose="02010600030101010101" pitchFamily="2" charset="-122"/>
            </a:endParaRPr>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62" name="Rectangle 7"/>
          <p:cNvSpPr txBox="1">
            <a:spLocks noGrp="1"/>
          </p:cNvSpPr>
          <p:nvPr>
            <p:ph type="sldNum" sz="quarter"/>
          </p:nvPr>
        </p:nvSpPr>
        <p:spPr>
          <a:xfrm>
            <a:off x="3849688" y="9428163"/>
            <a:ext cx="2946400" cy="496887"/>
          </a:xfrm>
          <a:prstGeom prst="rect">
            <a:avLst/>
          </a:prstGeom>
          <a:noFill/>
          <a:ln w="9525">
            <a:noFill/>
          </a:ln>
        </p:spPr>
        <p:txBody>
          <a:bodyPr anchor="b" anchorCtr="0"/>
          <a:p>
            <a:pPr lvl="0" algn="r" eaLnBrk="1" hangingPunct="1"/>
            <a:fld id="{9A0DB2DC-4C9A-4742-B13C-FB6460FD3503}" type="slidenum">
              <a:rPr lang="zh-CN" altLang="en-US" sz="1200" dirty="0">
                <a:latin typeface="Times New Roman" panose="02020603050405020304" pitchFamily="18" charset="0"/>
                <a:ea typeface="SimSun" panose="02010600030101010101" pitchFamily="2" charset="-122"/>
              </a:rPr>
            </a:fld>
            <a:endParaRPr lang="zh-CN" altLang="en-US" sz="1200" dirty="0">
              <a:latin typeface="Times New Roman" panose="02020603050405020304" pitchFamily="18" charset="0"/>
              <a:ea typeface="SimSun" panose="02010600030101010101" pitchFamily="2" charset="-122"/>
            </a:endParaRPr>
          </a:p>
        </p:txBody>
      </p:sp>
      <p:sp>
        <p:nvSpPr>
          <p:cNvPr id="194563" name="Rectangle 2"/>
          <p:cNvSpPr>
            <a:spLocks noRot="1" noTextEdit="1"/>
          </p:cNvSpPr>
          <p:nvPr>
            <p:ph type="sldImg"/>
          </p:nvPr>
        </p:nvSpPr>
        <p:spPr>
          <a:xfrm>
            <a:off x="917575" y="744538"/>
            <a:ext cx="4962525" cy="3722687"/>
          </a:xfrm>
        </p:spPr>
      </p:sp>
      <p:sp>
        <p:nvSpPr>
          <p:cNvPr id="194564" name="Rectangle 3"/>
          <p:cNvSpPr>
            <a:spLocks noGrp="1"/>
          </p:cNvSpPr>
          <p:nvPr>
            <p:ph type="body" idx="1"/>
          </p:nvPr>
        </p:nvSpPr>
        <p:spPr/>
        <p:txBody>
          <a:bodyPr wrap="square" lIns="91440" tIns="45720" rIns="91440" bIns="45720" anchor="t" anchorCtr="0"/>
          <a:p>
            <a:pPr lvl="0"/>
            <a:endParaRPr lang="zh-CN" altLang="en-US" dirty="0">
              <a:ea typeface="SimSun" panose="02010600030101010101" pitchFamily="2" charset="-122"/>
            </a:endParaRPr>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95586" name="Rectangle 7"/>
          <p:cNvSpPr txBox="1">
            <a:spLocks noGrp="1"/>
          </p:cNvSpPr>
          <p:nvPr>
            <p:ph type="sldNum" sz="quarter"/>
          </p:nvPr>
        </p:nvSpPr>
        <p:spPr>
          <a:xfrm>
            <a:off x="3849688" y="9428163"/>
            <a:ext cx="2946400" cy="496887"/>
          </a:xfrm>
          <a:prstGeom prst="rect">
            <a:avLst/>
          </a:prstGeom>
          <a:noFill/>
          <a:ln w="9525">
            <a:noFill/>
          </a:ln>
        </p:spPr>
        <p:txBody>
          <a:bodyPr anchor="b" anchorCtr="0"/>
          <a:p>
            <a:pPr lvl="0" algn="r" eaLnBrk="1" hangingPunct="1"/>
            <a:fld id="{9A0DB2DC-4C9A-4742-B13C-FB6460FD3503}" type="slidenum">
              <a:rPr lang="zh-CN" altLang="en-US" sz="1200" dirty="0">
                <a:latin typeface="Times New Roman" panose="02020603050405020304" pitchFamily="18" charset="0"/>
                <a:ea typeface="SimSun" panose="02010600030101010101" pitchFamily="2" charset="-122"/>
              </a:rPr>
            </a:fld>
            <a:endParaRPr lang="zh-CN" altLang="en-US" sz="1200" dirty="0">
              <a:latin typeface="Times New Roman" panose="02020603050405020304" pitchFamily="18" charset="0"/>
              <a:ea typeface="SimSun" panose="02010600030101010101" pitchFamily="2" charset="-122"/>
            </a:endParaRPr>
          </a:p>
        </p:txBody>
      </p:sp>
      <p:sp>
        <p:nvSpPr>
          <p:cNvPr id="195587" name="Rectangle 2"/>
          <p:cNvSpPr>
            <a:spLocks noRot="1" noTextEdit="1"/>
          </p:cNvSpPr>
          <p:nvPr>
            <p:ph type="sldImg"/>
          </p:nvPr>
        </p:nvSpPr>
        <p:spPr>
          <a:xfrm>
            <a:off x="917575" y="744538"/>
            <a:ext cx="4962525" cy="3722687"/>
          </a:xfrm>
        </p:spPr>
      </p:sp>
      <p:sp>
        <p:nvSpPr>
          <p:cNvPr id="195588" name="Rectangle 3"/>
          <p:cNvSpPr>
            <a:spLocks noGrp="1"/>
          </p:cNvSpPr>
          <p:nvPr>
            <p:ph type="body" idx="1"/>
          </p:nvPr>
        </p:nvSpPr>
        <p:spPr/>
        <p:txBody>
          <a:bodyPr wrap="square" lIns="91440" tIns="45720" rIns="91440" bIns="45720" anchor="t" anchorCtr="0"/>
          <a:p>
            <a:pPr lvl="0"/>
            <a:endParaRPr lang="zh-CN" altLang="en-US" dirty="0">
              <a:ea typeface="SimSun" panose="02010600030101010101" pitchFamily="2" charset="-122"/>
            </a:endParaRPr>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96610" name="Rectangle 7"/>
          <p:cNvSpPr txBox="1">
            <a:spLocks noGrp="1"/>
          </p:cNvSpPr>
          <p:nvPr>
            <p:ph type="sldNum" sz="quarter"/>
          </p:nvPr>
        </p:nvSpPr>
        <p:spPr>
          <a:xfrm>
            <a:off x="3849688" y="9428163"/>
            <a:ext cx="2946400" cy="496887"/>
          </a:xfrm>
          <a:prstGeom prst="rect">
            <a:avLst/>
          </a:prstGeom>
          <a:noFill/>
          <a:ln w="9525">
            <a:noFill/>
          </a:ln>
        </p:spPr>
        <p:txBody>
          <a:bodyPr anchor="b" anchorCtr="0"/>
          <a:p>
            <a:pPr lvl="0" algn="r" eaLnBrk="1" hangingPunct="1"/>
            <a:fld id="{9A0DB2DC-4C9A-4742-B13C-FB6460FD3503}" type="slidenum">
              <a:rPr lang="zh-CN" altLang="en-US" sz="1200" dirty="0">
                <a:latin typeface="Times New Roman" panose="02020603050405020304" pitchFamily="18" charset="0"/>
                <a:ea typeface="SimSun" panose="02010600030101010101" pitchFamily="2" charset="-122"/>
              </a:rPr>
            </a:fld>
            <a:endParaRPr lang="zh-CN" altLang="en-US" sz="1200" dirty="0">
              <a:latin typeface="Times New Roman" panose="02020603050405020304" pitchFamily="18" charset="0"/>
              <a:ea typeface="SimSun" panose="02010600030101010101" pitchFamily="2" charset="-122"/>
            </a:endParaRPr>
          </a:p>
        </p:txBody>
      </p:sp>
      <p:sp>
        <p:nvSpPr>
          <p:cNvPr id="196611" name="Rectangle 2"/>
          <p:cNvSpPr>
            <a:spLocks noRot="1" noTextEdit="1"/>
          </p:cNvSpPr>
          <p:nvPr>
            <p:ph type="sldImg"/>
          </p:nvPr>
        </p:nvSpPr>
        <p:spPr>
          <a:xfrm>
            <a:off x="917575" y="744538"/>
            <a:ext cx="4962525" cy="3722687"/>
          </a:xfrm>
        </p:spPr>
      </p:sp>
      <p:sp>
        <p:nvSpPr>
          <p:cNvPr id="196612" name="Rectangle 3"/>
          <p:cNvSpPr>
            <a:spLocks noGrp="1"/>
          </p:cNvSpPr>
          <p:nvPr>
            <p:ph type="body" idx="1"/>
          </p:nvPr>
        </p:nvSpPr>
        <p:spPr/>
        <p:txBody>
          <a:bodyPr wrap="square" lIns="91440" tIns="45720" rIns="91440" bIns="45720" anchor="t" anchorCtr="0"/>
          <a:p>
            <a:pPr lvl="0"/>
            <a:endParaRPr lang="zh-CN" altLang="en-US" dirty="0">
              <a:ea typeface="SimSun" panose="02010600030101010101" pitchFamily="2" charset="-122"/>
            </a:endParaRPr>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97634" name="Rectangle 7"/>
          <p:cNvSpPr txBox="1">
            <a:spLocks noGrp="1"/>
          </p:cNvSpPr>
          <p:nvPr>
            <p:ph type="sldNum" sz="quarter"/>
          </p:nvPr>
        </p:nvSpPr>
        <p:spPr>
          <a:xfrm>
            <a:off x="3849688" y="9428163"/>
            <a:ext cx="2946400" cy="496887"/>
          </a:xfrm>
          <a:prstGeom prst="rect">
            <a:avLst/>
          </a:prstGeom>
          <a:noFill/>
          <a:ln w="9525">
            <a:noFill/>
          </a:ln>
        </p:spPr>
        <p:txBody>
          <a:bodyPr anchor="b" anchorCtr="0"/>
          <a:p>
            <a:pPr lvl="0" algn="r" eaLnBrk="1" hangingPunct="1"/>
            <a:fld id="{9A0DB2DC-4C9A-4742-B13C-FB6460FD3503}" type="slidenum">
              <a:rPr lang="zh-CN" altLang="en-US" sz="1200" dirty="0">
                <a:latin typeface="Times New Roman" panose="02020603050405020304" pitchFamily="18" charset="0"/>
                <a:ea typeface="SimSun" panose="02010600030101010101" pitchFamily="2" charset="-122"/>
              </a:rPr>
            </a:fld>
            <a:endParaRPr lang="zh-CN" altLang="en-US" sz="1200" dirty="0">
              <a:latin typeface="Times New Roman" panose="02020603050405020304" pitchFamily="18" charset="0"/>
              <a:ea typeface="SimSun" panose="02010600030101010101" pitchFamily="2" charset="-122"/>
            </a:endParaRPr>
          </a:p>
        </p:txBody>
      </p:sp>
      <p:sp>
        <p:nvSpPr>
          <p:cNvPr id="197635" name="Rectangle 2"/>
          <p:cNvSpPr>
            <a:spLocks noRot="1" noTextEdit="1"/>
          </p:cNvSpPr>
          <p:nvPr>
            <p:ph type="sldImg"/>
          </p:nvPr>
        </p:nvSpPr>
        <p:spPr>
          <a:xfrm>
            <a:off x="917575" y="744538"/>
            <a:ext cx="4962525" cy="3722687"/>
          </a:xfrm>
        </p:spPr>
      </p:sp>
      <p:sp>
        <p:nvSpPr>
          <p:cNvPr id="197636" name="Rectangle 3"/>
          <p:cNvSpPr>
            <a:spLocks noGrp="1"/>
          </p:cNvSpPr>
          <p:nvPr>
            <p:ph type="body" idx="1"/>
          </p:nvPr>
        </p:nvSpPr>
        <p:spPr/>
        <p:txBody>
          <a:bodyPr wrap="square" lIns="91440" tIns="45720" rIns="91440" bIns="45720" anchor="t" anchorCtr="0"/>
          <a:p>
            <a:pPr lvl="0"/>
            <a:endParaRPr lang="zh-CN" altLang="en-US" dirty="0">
              <a:ea typeface="SimSun" panose="02010600030101010101" pitchFamily="2" charset="-122"/>
            </a:endParaRPr>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98658" name="Rectangle 7"/>
          <p:cNvSpPr txBox="1">
            <a:spLocks noGrp="1"/>
          </p:cNvSpPr>
          <p:nvPr>
            <p:ph type="sldNum" sz="quarter"/>
          </p:nvPr>
        </p:nvSpPr>
        <p:spPr>
          <a:xfrm>
            <a:off x="3849688" y="9428163"/>
            <a:ext cx="2946400" cy="496887"/>
          </a:xfrm>
          <a:prstGeom prst="rect">
            <a:avLst/>
          </a:prstGeom>
          <a:noFill/>
          <a:ln w="9525">
            <a:noFill/>
          </a:ln>
        </p:spPr>
        <p:txBody>
          <a:bodyPr anchor="b" anchorCtr="0"/>
          <a:p>
            <a:pPr lvl="0" algn="r" eaLnBrk="1" hangingPunct="1"/>
            <a:fld id="{9A0DB2DC-4C9A-4742-B13C-FB6460FD3503}" type="slidenum">
              <a:rPr lang="zh-CN" altLang="en-US" sz="1200" dirty="0">
                <a:latin typeface="Times New Roman" panose="02020603050405020304" pitchFamily="18" charset="0"/>
                <a:ea typeface="SimSun" panose="02010600030101010101" pitchFamily="2" charset="-122"/>
              </a:rPr>
            </a:fld>
            <a:endParaRPr lang="zh-CN" altLang="en-US" sz="1200" dirty="0">
              <a:latin typeface="Times New Roman" panose="02020603050405020304" pitchFamily="18" charset="0"/>
              <a:ea typeface="SimSun" panose="02010600030101010101" pitchFamily="2" charset="-122"/>
            </a:endParaRPr>
          </a:p>
        </p:txBody>
      </p:sp>
      <p:sp>
        <p:nvSpPr>
          <p:cNvPr id="198659" name="Rectangle 2"/>
          <p:cNvSpPr>
            <a:spLocks noRot="1" noTextEdit="1"/>
          </p:cNvSpPr>
          <p:nvPr>
            <p:ph type="sldImg"/>
          </p:nvPr>
        </p:nvSpPr>
        <p:spPr>
          <a:xfrm>
            <a:off x="917575" y="744538"/>
            <a:ext cx="4962525" cy="3722687"/>
          </a:xfrm>
        </p:spPr>
      </p:sp>
      <p:sp>
        <p:nvSpPr>
          <p:cNvPr id="198660" name="Rectangle 3"/>
          <p:cNvSpPr>
            <a:spLocks noGrp="1"/>
          </p:cNvSpPr>
          <p:nvPr>
            <p:ph type="body" idx="1"/>
          </p:nvPr>
        </p:nvSpPr>
        <p:spPr/>
        <p:txBody>
          <a:bodyPr wrap="square" lIns="91440" tIns="45720" rIns="91440" bIns="45720" anchor="t" anchorCtr="0"/>
          <a:p>
            <a:pPr lvl="0"/>
            <a:endParaRPr lang="zh-CN" altLang="en-US" dirty="0">
              <a:ea typeface="SimSun" panose="02010600030101010101" pitchFamily="2" charset="-122"/>
            </a:endParaRPr>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99682" name="Rectangle 7"/>
          <p:cNvSpPr txBox="1">
            <a:spLocks noGrp="1"/>
          </p:cNvSpPr>
          <p:nvPr>
            <p:ph type="sldNum" sz="quarter"/>
          </p:nvPr>
        </p:nvSpPr>
        <p:spPr>
          <a:xfrm>
            <a:off x="3849688" y="9428163"/>
            <a:ext cx="2946400" cy="496887"/>
          </a:xfrm>
          <a:prstGeom prst="rect">
            <a:avLst/>
          </a:prstGeom>
          <a:noFill/>
          <a:ln w="9525">
            <a:noFill/>
          </a:ln>
        </p:spPr>
        <p:txBody>
          <a:bodyPr anchor="b" anchorCtr="0"/>
          <a:p>
            <a:pPr lvl="0" algn="r" eaLnBrk="1" hangingPunct="1"/>
            <a:fld id="{9A0DB2DC-4C9A-4742-B13C-FB6460FD3503}" type="slidenum">
              <a:rPr lang="zh-CN" altLang="en-US" sz="1200" dirty="0">
                <a:latin typeface="Times New Roman" panose="02020603050405020304" pitchFamily="18" charset="0"/>
                <a:ea typeface="SimSun" panose="02010600030101010101" pitchFamily="2" charset="-122"/>
              </a:rPr>
            </a:fld>
            <a:endParaRPr lang="zh-CN" altLang="en-US" sz="1200" dirty="0">
              <a:latin typeface="Times New Roman" panose="02020603050405020304" pitchFamily="18" charset="0"/>
              <a:ea typeface="SimSun" panose="02010600030101010101" pitchFamily="2" charset="-122"/>
            </a:endParaRPr>
          </a:p>
        </p:txBody>
      </p:sp>
      <p:sp>
        <p:nvSpPr>
          <p:cNvPr id="199683" name="Rectangle 2"/>
          <p:cNvSpPr>
            <a:spLocks noRot="1" noTextEdit="1"/>
          </p:cNvSpPr>
          <p:nvPr>
            <p:ph type="sldImg"/>
          </p:nvPr>
        </p:nvSpPr>
        <p:spPr>
          <a:xfrm>
            <a:off x="917575" y="744538"/>
            <a:ext cx="4962525" cy="3722687"/>
          </a:xfrm>
        </p:spPr>
      </p:sp>
      <p:sp>
        <p:nvSpPr>
          <p:cNvPr id="199684" name="Rectangle 3"/>
          <p:cNvSpPr>
            <a:spLocks noGrp="1"/>
          </p:cNvSpPr>
          <p:nvPr>
            <p:ph type="body" idx="1"/>
          </p:nvPr>
        </p:nvSpPr>
        <p:spPr/>
        <p:txBody>
          <a:bodyPr wrap="square" lIns="91440" tIns="45720" rIns="91440" bIns="45720" anchor="t" anchorCtr="0"/>
          <a:p>
            <a:pPr lvl="0"/>
            <a:endParaRPr lang="zh-CN" altLang="en-US" dirty="0">
              <a:ea typeface="SimSun" panose="02010600030101010101" pitchFamily="2" charset="-122"/>
            </a:endParaRPr>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00706" name="Rectangle 7"/>
          <p:cNvSpPr txBox="1">
            <a:spLocks noGrp="1"/>
          </p:cNvSpPr>
          <p:nvPr>
            <p:ph type="sldNum" sz="quarter"/>
          </p:nvPr>
        </p:nvSpPr>
        <p:spPr>
          <a:xfrm>
            <a:off x="3849688" y="9428163"/>
            <a:ext cx="2946400" cy="496887"/>
          </a:xfrm>
          <a:prstGeom prst="rect">
            <a:avLst/>
          </a:prstGeom>
          <a:noFill/>
          <a:ln w="9525">
            <a:noFill/>
          </a:ln>
        </p:spPr>
        <p:txBody>
          <a:bodyPr anchor="b" anchorCtr="0"/>
          <a:p>
            <a:pPr lvl="0" algn="r" eaLnBrk="1" hangingPunct="1"/>
            <a:fld id="{9A0DB2DC-4C9A-4742-B13C-FB6460FD3503}" type="slidenum">
              <a:rPr lang="zh-CN" altLang="en-US" sz="1200" dirty="0">
                <a:latin typeface="Times New Roman" panose="02020603050405020304" pitchFamily="18" charset="0"/>
                <a:ea typeface="SimSun" panose="02010600030101010101" pitchFamily="2" charset="-122"/>
              </a:rPr>
            </a:fld>
            <a:endParaRPr lang="zh-CN" altLang="en-US" sz="1200" dirty="0">
              <a:latin typeface="Times New Roman" panose="02020603050405020304" pitchFamily="18" charset="0"/>
              <a:ea typeface="SimSun" panose="02010600030101010101" pitchFamily="2" charset="-122"/>
            </a:endParaRPr>
          </a:p>
        </p:txBody>
      </p:sp>
      <p:sp>
        <p:nvSpPr>
          <p:cNvPr id="200707" name="Rectangle 2"/>
          <p:cNvSpPr>
            <a:spLocks noRot="1" noTextEdit="1"/>
          </p:cNvSpPr>
          <p:nvPr>
            <p:ph type="sldImg"/>
          </p:nvPr>
        </p:nvSpPr>
        <p:spPr>
          <a:xfrm>
            <a:off x="917575" y="744538"/>
            <a:ext cx="4962525" cy="3722687"/>
          </a:xfrm>
        </p:spPr>
      </p:sp>
      <p:sp>
        <p:nvSpPr>
          <p:cNvPr id="200708" name="Rectangle 3"/>
          <p:cNvSpPr>
            <a:spLocks noGrp="1"/>
          </p:cNvSpPr>
          <p:nvPr>
            <p:ph type="body" idx="1"/>
          </p:nvPr>
        </p:nvSpPr>
        <p:spPr/>
        <p:txBody>
          <a:bodyPr wrap="square" lIns="91440" tIns="45720" rIns="91440" bIns="45720" anchor="t" anchorCtr="0"/>
          <a:p>
            <a:pPr lvl="0"/>
            <a:r>
              <a:rPr lang="zh-CN" altLang="en-US" dirty="0">
                <a:ea typeface="SimSun" panose="02010600030101010101" pitchFamily="2" charset="-122"/>
              </a:rPr>
              <a:t>       地耳 菜，又名地达、地衣、地木耳、地皮菜。生于海拔１８００－２８００米的干草原及荒漠化草原。青海老乡习惯叫它“地软儿”，为真菌和藻类的结合体，属蓝藻门念珠科，被誉为自然界中最典型最成功的共生现象的范例。</a:t>
            </a:r>
            <a:br>
              <a:rPr lang="zh-CN" altLang="en-US" dirty="0">
                <a:ea typeface="SimSun" panose="02010600030101010101" pitchFamily="2" charset="-122"/>
              </a:rPr>
            </a:br>
            <a:r>
              <a:rPr lang="zh-CN" altLang="en-US" dirty="0">
                <a:ea typeface="SimSun" panose="02010600030101010101" pitchFamily="2" charset="-122"/>
              </a:rPr>
              <a:t>        地达菜是一种很好的低脂肪营养保健菜，有降脂减肥，有清热解毒、补虚益气，滋养肝肾等食疗作用。地皮菜含蛋白质为</a:t>
            </a:r>
            <a:r>
              <a:rPr lang="en-US" altLang="zh-CN" dirty="0">
                <a:ea typeface="SimSun" panose="02010600030101010101" pitchFamily="2" charset="-122"/>
              </a:rPr>
              <a:t>13%-18%</a:t>
            </a:r>
            <a:r>
              <a:rPr lang="zh-CN" altLang="en-US" dirty="0">
                <a:ea typeface="SimSun" panose="02010600030101010101" pitchFamily="2" charset="-122"/>
              </a:rPr>
              <a:t>、糖类</a:t>
            </a:r>
            <a:r>
              <a:rPr lang="en-US" altLang="zh-CN" dirty="0">
                <a:ea typeface="SimSun" panose="02010600030101010101" pitchFamily="2" charset="-122"/>
              </a:rPr>
              <a:t>4-6%</a:t>
            </a:r>
            <a:r>
              <a:rPr lang="zh-CN" altLang="en-US" dirty="0">
                <a:ea typeface="SimSun" panose="02010600030101010101" pitchFamily="2" charset="-122"/>
              </a:rPr>
              <a:t>、无机盐</a:t>
            </a:r>
            <a:r>
              <a:rPr lang="en-US" altLang="zh-CN" dirty="0">
                <a:ea typeface="SimSun" panose="02010600030101010101" pitchFamily="2" charset="-122"/>
              </a:rPr>
              <a:t>13-15%</a:t>
            </a:r>
            <a:r>
              <a:rPr lang="zh-CN" altLang="en-US" dirty="0">
                <a:ea typeface="SimSun" panose="02010600030101010101" pitchFamily="2" charset="-122"/>
              </a:rPr>
              <a:t>、粗纤维</a:t>
            </a:r>
            <a:r>
              <a:rPr lang="en-US" altLang="zh-CN" dirty="0">
                <a:ea typeface="SimSun" panose="02010600030101010101" pitchFamily="2" charset="-122"/>
              </a:rPr>
              <a:t>1-4%</a:t>
            </a:r>
            <a:r>
              <a:rPr lang="zh-CN" altLang="en-US" dirty="0">
                <a:ea typeface="SimSun" panose="02010600030101010101" pitchFamily="2" charset="-122"/>
              </a:rPr>
              <a:t>。此外，还含有多种维生素和磷、锌、钙等矿物质。每百克干品含钙</a:t>
            </a:r>
            <a:r>
              <a:rPr lang="en-US" altLang="zh-CN" dirty="0">
                <a:ea typeface="SimSun" panose="02010600030101010101" pitchFamily="2" charset="-122"/>
              </a:rPr>
              <a:t>406</a:t>
            </a:r>
            <a:r>
              <a:rPr lang="zh-CN" altLang="en-US" dirty="0">
                <a:ea typeface="SimSun" panose="02010600030101010101" pitchFamily="2" charset="-122"/>
              </a:rPr>
              <a:t>毫克，与发菜相同。含铁</a:t>
            </a:r>
            <a:r>
              <a:rPr lang="en-US" altLang="zh-CN" dirty="0">
                <a:ea typeface="SimSun" panose="02010600030101010101" pitchFamily="2" charset="-122"/>
              </a:rPr>
              <a:t>290</a:t>
            </a:r>
            <a:r>
              <a:rPr lang="zh-CN" altLang="en-US" dirty="0">
                <a:ea typeface="SimSun" panose="02010600030101010101" pitchFamily="2" charset="-122"/>
              </a:rPr>
              <a:t>毫克，比木耳含量高</a:t>
            </a:r>
            <a:r>
              <a:rPr lang="en-US" altLang="zh-CN" dirty="0">
                <a:ea typeface="SimSun" panose="02010600030101010101" pitchFamily="2" charset="-122"/>
              </a:rPr>
              <a:t>2</a:t>
            </a:r>
            <a:r>
              <a:rPr lang="zh-CN" altLang="en-US" dirty="0">
                <a:ea typeface="SimSun" panose="02010600030101010101" pitchFamily="2" charset="-122"/>
              </a:rPr>
              <a:t>倍，对人体补铁养血极为有利。地皮菜所含的一种成分可以抑制人大脑中的乙酰胆碱酯酶的活性，从而能对老年痴呆症产生疗效。</a:t>
            </a:r>
            <a:br>
              <a:rPr lang="zh-CN" altLang="en-US" dirty="0">
                <a:ea typeface="SimSun" panose="02010600030101010101" pitchFamily="2" charset="-122"/>
              </a:rPr>
            </a:br>
            <a:r>
              <a:rPr lang="zh-CN" altLang="en-US" dirty="0">
                <a:ea typeface="SimSun" panose="02010600030101010101" pitchFamily="2" charset="-122"/>
              </a:rPr>
              <a:t>        地达菜是一种美食，最适于做汤，别有风味，也可凉拌或炖烧，也是寒性食品。老乡们常用其拌合面粉制成糕团吃或在煮粥时作配料。以营养丰富，风味独特，味美价廉而深受城乡人们所喜爱。</a:t>
            </a:r>
            <a:br>
              <a:rPr lang="zh-CN" altLang="en-US" dirty="0">
                <a:ea typeface="SimSun" panose="02010600030101010101" pitchFamily="2" charset="-122"/>
              </a:rPr>
            </a:br>
            <a:endParaRPr lang="zh-CN" altLang="en-US" dirty="0">
              <a:ea typeface="SimSun" panose="02010600030101010101" pitchFamily="2" charset="-122"/>
            </a:endParaRPr>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01730" name="Rectangle 7"/>
          <p:cNvSpPr txBox="1">
            <a:spLocks noGrp="1"/>
          </p:cNvSpPr>
          <p:nvPr>
            <p:ph type="sldNum" sz="quarter"/>
          </p:nvPr>
        </p:nvSpPr>
        <p:spPr>
          <a:xfrm>
            <a:off x="3849688" y="9428163"/>
            <a:ext cx="2946400" cy="496887"/>
          </a:xfrm>
          <a:prstGeom prst="rect">
            <a:avLst/>
          </a:prstGeom>
          <a:noFill/>
          <a:ln w="9525">
            <a:noFill/>
          </a:ln>
        </p:spPr>
        <p:txBody>
          <a:bodyPr anchor="b" anchorCtr="0"/>
          <a:p>
            <a:pPr lvl="0" algn="r" eaLnBrk="1" hangingPunct="1"/>
            <a:fld id="{9A0DB2DC-4C9A-4742-B13C-FB6460FD3503}" type="slidenum">
              <a:rPr lang="zh-CN" altLang="en-US" sz="1200" dirty="0">
                <a:latin typeface="Times New Roman" panose="02020603050405020304" pitchFamily="18" charset="0"/>
                <a:ea typeface="SimSun" panose="02010600030101010101" pitchFamily="2" charset="-122"/>
              </a:rPr>
            </a:fld>
            <a:endParaRPr lang="zh-CN" altLang="en-US" sz="1200" dirty="0">
              <a:latin typeface="Times New Roman" panose="02020603050405020304" pitchFamily="18" charset="0"/>
              <a:ea typeface="SimSun" panose="02010600030101010101" pitchFamily="2" charset="-122"/>
            </a:endParaRPr>
          </a:p>
        </p:txBody>
      </p:sp>
      <p:sp>
        <p:nvSpPr>
          <p:cNvPr id="201731" name="Rectangle 2"/>
          <p:cNvSpPr>
            <a:spLocks noRot="1" noTextEdit="1"/>
          </p:cNvSpPr>
          <p:nvPr>
            <p:ph type="sldImg"/>
          </p:nvPr>
        </p:nvSpPr>
        <p:spPr>
          <a:xfrm>
            <a:off x="917575" y="744538"/>
            <a:ext cx="4962525" cy="3722687"/>
          </a:xfrm>
        </p:spPr>
      </p:sp>
      <p:sp>
        <p:nvSpPr>
          <p:cNvPr id="201732" name="Rectangle 3"/>
          <p:cNvSpPr>
            <a:spLocks noGrp="1"/>
          </p:cNvSpPr>
          <p:nvPr>
            <p:ph type="body" idx="1"/>
          </p:nvPr>
        </p:nvSpPr>
        <p:spPr/>
        <p:txBody>
          <a:bodyPr wrap="square" lIns="91440" tIns="45720" rIns="91440" bIns="45720" anchor="t" anchorCtr="0"/>
          <a:p>
            <a:pPr lvl="0"/>
            <a:r>
              <a:rPr lang="zh-CN" altLang="en-US" dirty="0">
                <a:ea typeface="SimSun" panose="02010600030101010101" pitchFamily="2" charset="-122"/>
              </a:rPr>
              <a:t>地耳 菜，又名地达、地衣、地木耳、地皮菜。生于海拔１８００－２８００米的干草原及荒漠化草原。青海老乡习惯叫它“地软儿”，为真菌和藻类的结合体，属蓝藻门念珠科，被誉为自然界中最典型最成功的共生现象的范例。</a:t>
            </a:r>
            <a:br>
              <a:rPr lang="zh-CN" altLang="en-US" dirty="0">
                <a:ea typeface="SimSun" panose="02010600030101010101" pitchFamily="2" charset="-122"/>
              </a:rPr>
            </a:br>
            <a:r>
              <a:rPr lang="zh-CN" altLang="en-US" dirty="0">
                <a:ea typeface="SimSun" panose="02010600030101010101" pitchFamily="2" charset="-122"/>
              </a:rPr>
              <a:t>        地达菜是一种很好的低脂肪营养保健菜，有降脂减肥，有清热解毒、补虚益气，滋养肝肾等食疗作用。地皮菜含蛋白质为</a:t>
            </a:r>
            <a:r>
              <a:rPr lang="en-US" altLang="zh-CN" dirty="0">
                <a:ea typeface="SimSun" panose="02010600030101010101" pitchFamily="2" charset="-122"/>
              </a:rPr>
              <a:t>13%-18%</a:t>
            </a:r>
            <a:r>
              <a:rPr lang="zh-CN" altLang="en-US" dirty="0">
                <a:ea typeface="SimSun" panose="02010600030101010101" pitchFamily="2" charset="-122"/>
              </a:rPr>
              <a:t>、糖类</a:t>
            </a:r>
            <a:r>
              <a:rPr lang="en-US" altLang="zh-CN" dirty="0">
                <a:ea typeface="SimSun" panose="02010600030101010101" pitchFamily="2" charset="-122"/>
              </a:rPr>
              <a:t>4-6%</a:t>
            </a:r>
            <a:r>
              <a:rPr lang="zh-CN" altLang="en-US" dirty="0">
                <a:ea typeface="SimSun" panose="02010600030101010101" pitchFamily="2" charset="-122"/>
              </a:rPr>
              <a:t>、无机盐</a:t>
            </a:r>
            <a:r>
              <a:rPr lang="en-US" altLang="zh-CN" dirty="0">
                <a:ea typeface="SimSun" panose="02010600030101010101" pitchFamily="2" charset="-122"/>
              </a:rPr>
              <a:t>13-15%</a:t>
            </a:r>
            <a:r>
              <a:rPr lang="zh-CN" altLang="en-US" dirty="0">
                <a:ea typeface="SimSun" panose="02010600030101010101" pitchFamily="2" charset="-122"/>
              </a:rPr>
              <a:t>、粗纤维</a:t>
            </a:r>
            <a:r>
              <a:rPr lang="en-US" altLang="zh-CN" dirty="0">
                <a:ea typeface="SimSun" panose="02010600030101010101" pitchFamily="2" charset="-122"/>
              </a:rPr>
              <a:t>1-4%</a:t>
            </a:r>
            <a:r>
              <a:rPr lang="zh-CN" altLang="en-US" dirty="0">
                <a:ea typeface="SimSun" panose="02010600030101010101" pitchFamily="2" charset="-122"/>
              </a:rPr>
              <a:t>。此外，还含有多种维生素和磷、锌、钙等矿物质。每百克干品含钙</a:t>
            </a:r>
            <a:r>
              <a:rPr lang="en-US" altLang="zh-CN" dirty="0">
                <a:ea typeface="SimSun" panose="02010600030101010101" pitchFamily="2" charset="-122"/>
              </a:rPr>
              <a:t>406</a:t>
            </a:r>
            <a:r>
              <a:rPr lang="zh-CN" altLang="en-US" dirty="0">
                <a:ea typeface="SimSun" panose="02010600030101010101" pitchFamily="2" charset="-122"/>
              </a:rPr>
              <a:t>毫克，与发菜相同。含铁</a:t>
            </a:r>
            <a:r>
              <a:rPr lang="en-US" altLang="zh-CN" dirty="0">
                <a:ea typeface="SimSun" panose="02010600030101010101" pitchFamily="2" charset="-122"/>
              </a:rPr>
              <a:t>290</a:t>
            </a:r>
            <a:r>
              <a:rPr lang="zh-CN" altLang="en-US" dirty="0">
                <a:ea typeface="SimSun" panose="02010600030101010101" pitchFamily="2" charset="-122"/>
              </a:rPr>
              <a:t>毫克，比木耳含量高</a:t>
            </a:r>
            <a:r>
              <a:rPr lang="en-US" altLang="zh-CN" dirty="0">
                <a:ea typeface="SimSun" panose="02010600030101010101" pitchFamily="2" charset="-122"/>
              </a:rPr>
              <a:t>2</a:t>
            </a:r>
            <a:r>
              <a:rPr lang="zh-CN" altLang="en-US" dirty="0">
                <a:ea typeface="SimSun" panose="02010600030101010101" pitchFamily="2" charset="-122"/>
              </a:rPr>
              <a:t>倍，对人体补铁养血极为有利。地皮菜所含的一种成分可以抑制人大脑中的乙酰胆碱酯酶的活性，从而能对老年痴呆症产生疗效。</a:t>
            </a:r>
            <a:br>
              <a:rPr lang="zh-CN" altLang="en-US" dirty="0">
                <a:ea typeface="SimSun" panose="02010600030101010101" pitchFamily="2" charset="-122"/>
              </a:rPr>
            </a:br>
            <a:r>
              <a:rPr lang="zh-CN" altLang="en-US" dirty="0">
                <a:ea typeface="SimSun" panose="02010600030101010101" pitchFamily="2" charset="-122"/>
              </a:rPr>
              <a:t>        地达菜是一种美食，最适于做汤，别有风味，也可凉拌或炖烧，也是寒性食品。老乡们常用其拌合面粉制成糕团吃或在煮粥时作配料。以营养丰富，风味独特，味美价廉而深受城乡人们所喜爱。</a:t>
            </a:r>
            <a:br>
              <a:rPr lang="zh-CN" altLang="en-US" dirty="0">
                <a:ea typeface="SimSun" panose="02010600030101010101" pitchFamily="2" charset="-122"/>
              </a:rPr>
            </a:br>
            <a:endParaRPr lang="zh-CN" altLang="en-US" dirty="0">
              <a:ea typeface="SimSun" panose="02010600030101010101" pitchFamily="2" charset="-122"/>
            </a:endParaRPr>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03778" name="Rectangle 7"/>
          <p:cNvSpPr txBox="1">
            <a:spLocks noGrp="1"/>
          </p:cNvSpPr>
          <p:nvPr>
            <p:ph type="sldNum" sz="quarter"/>
          </p:nvPr>
        </p:nvSpPr>
        <p:spPr>
          <a:xfrm>
            <a:off x="3849688" y="9428163"/>
            <a:ext cx="2946400" cy="496887"/>
          </a:xfrm>
          <a:prstGeom prst="rect">
            <a:avLst/>
          </a:prstGeom>
          <a:noFill/>
          <a:ln w="9525">
            <a:noFill/>
          </a:ln>
        </p:spPr>
        <p:txBody>
          <a:bodyPr anchor="b" anchorCtr="0"/>
          <a:p>
            <a:pPr lvl="0" algn="r" eaLnBrk="1" hangingPunct="1"/>
            <a:fld id="{9A0DB2DC-4C9A-4742-B13C-FB6460FD3503}" type="slidenum">
              <a:rPr lang="zh-CN" altLang="en-US" sz="1200" dirty="0">
                <a:latin typeface="Times New Roman" panose="02020603050405020304" pitchFamily="18" charset="0"/>
                <a:ea typeface="SimSun" panose="02010600030101010101" pitchFamily="2" charset="-122"/>
              </a:rPr>
            </a:fld>
            <a:endParaRPr lang="zh-CN" altLang="en-US" sz="1200" dirty="0">
              <a:latin typeface="Times New Roman" panose="02020603050405020304" pitchFamily="18" charset="0"/>
              <a:ea typeface="SimSun" panose="02010600030101010101" pitchFamily="2" charset="-122"/>
            </a:endParaRPr>
          </a:p>
        </p:txBody>
      </p:sp>
      <p:sp>
        <p:nvSpPr>
          <p:cNvPr id="203779" name="Rectangle 2"/>
          <p:cNvSpPr>
            <a:spLocks noRot="1" noTextEdit="1"/>
          </p:cNvSpPr>
          <p:nvPr>
            <p:ph type="sldImg"/>
          </p:nvPr>
        </p:nvSpPr>
        <p:spPr>
          <a:xfrm>
            <a:off x="917575" y="744538"/>
            <a:ext cx="4962525" cy="3722687"/>
          </a:xfrm>
        </p:spPr>
      </p:sp>
      <p:sp>
        <p:nvSpPr>
          <p:cNvPr id="203780" name="Rectangle 3"/>
          <p:cNvSpPr>
            <a:spLocks noGrp="1"/>
          </p:cNvSpPr>
          <p:nvPr>
            <p:ph type="body" idx="1"/>
          </p:nvPr>
        </p:nvSpPr>
        <p:spPr/>
        <p:txBody>
          <a:bodyPr wrap="square" lIns="91440" tIns="45720" rIns="91440" bIns="45720" anchor="t" anchorCtr="0"/>
          <a:p>
            <a:pPr lvl="0"/>
            <a:endParaRPr lang="zh-CN" altLang="en-US" dirty="0">
              <a:ea typeface="SimSun" panose="02010600030101010101" pitchFamily="2" charset="-122"/>
            </a:endParaRPr>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02" name="Rectangle 7"/>
          <p:cNvSpPr txBox="1">
            <a:spLocks noGrp="1"/>
          </p:cNvSpPr>
          <p:nvPr>
            <p:ph type="sldNum" sz="quarter"/>
          </p:nvPr>
        </p:nvSpPr>
        <p:spPr>
          <a:xfrm>
            <a:off x="3849688" y="9428163"/>
            <a:ext cx="2946400" cy="496887"/>
          </a:xfrm>
          <a:prstGeom prst="rect">
            <a:avLst/>
          </a:prstGeom>
          <a:noFill/>
          <a:ln w="9525">
            <a:noFill/>
          </a:ln>
        </p:spPr>
        <p:txBody>
          <a:bodyPr anchor="b" anchorCtr="0"/>
          <a:p>
            <a:pPr lvl="0" algn="r" eaLnBrk="1" hangingPunct="1"/>
            <a:fld id="{9A0DB2DC-4C9A-4742-B13C-FB6460FD3503}" type="slidenum">
              <a:rPr lang="zh-CN" altLang="en-US" sz="1200" dirty="0">
                <a:latin typeface="Times New Roman" panose="02020603050405020304" pitchFamily="18" charset="0"/>
                <a:ea typeface="SimSun" panose="02010600030101010101" pitchFamily="2" charset="-122"/>
              </a:rPr>
            </a:fld>
            <a:endParaRPr lang="zh-CN" altLang="en-US" sz="1200" dirty="0">
              <a:latin typeface="Times New Roman" panose="02020603050405020304" pitchFamily="18" charset="0"/>
              <a:ea typeface="SimSun" panose="02010600030101010101" pitchFamily="2" charset="-122"/>
            </a:endParaRPr>
          </a:p>
        </p:txBody>
      </p:sp>
      <p:sp>
        <p:nvSpPr>
          <p:cNvPr id="204803" name="Rectangle 2"/>
          <p:cNvSpPr>
            <a:spLocks noRot="1" noTextEdit="1"/>
          </p:cNvSpPr>
          <p:nvPr>
            <p:ph type="sldImg"/>
          </p:nvPr>
        </p:nvSpPr>
        <p:spPr>
          <a:xfrm>
            <a:off x="917575" y="744538"/>
            <a:ext cx="4962525" cy="3722687"/>
          </a:xfrm>
        </p:spPr>
      </p:sp>
      <p:sp>
        <p:nvSpPr>
          <p:cNvPr id="204804" name="Rectangle 3"/>
          <p:cNvSpPr>
            <a:spLocks noGrp="1"/>
          </p:cNvSpPr>
          <p:nvPr>
            <p:ph type="body" idx="1"/>
          </p:nvPr>
        </p:nvSpPr>
        <p:spPr/>
        <p:txBody>
          <a:bodyPr wrap="square" lIns="91440" tIns="45720" rIns="91440" bIns="45720" anchor="t" anchorCtr="0"/>
          <a:p>
            <a:pPr lvl="0"/>
            <a:endParaRPr lang="zh-CN" altLang="en-US" dirty="0">
              <a:ea typeface="SimSun" panose="02010600030101010101" pitchFamily="2" charset="-122"/>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36194" name="Rectangle 7"/>
          <p:cNvSpPr txBox="1">
            <a:spLocks noGrp="1"/>
          </p:cNvSpPr>
          <p:nvPr>
            <p:ph type="sldNum" sz="quarter"/>
          </p:nvPr>
        </p:nvSpPr>
        <p:spPr>
          <a:xfrm>
            <a:off x="3849688" y="9428163"/>
            <a:ext cx="2946400" cy="496887"/>
          </a:xfrm>
          <a:prstGeom prst="rect">
            <a:avLst/>
          </a:prstGeom>
          <a:noFill/>
          <a:ln w="9525">
            <a:noFill/>
          </a:ln>
        </p:spPr>
        <p:txBody>
          <a:bodyPr anchor="b" anchorCtr="0"/>
          <a:p>
            <a:pPr lvl="0" algn="r" eaLnBrk="1" hangingPunct="1"/>
            <a:fld id="{9A0DB2DC-4C9A-4742-B13C-FB6460FD3503}" type="slidenum">
              <a:rPr lang="zh-CN" altLang="en-US" sz="1200" dirty="0">
                <a:latin typeface="Times New Roman" panose="02020603050405020304" pitchFamily="18" charset="0"/>
                <a:ea typeface="SimSun" panose="02010600030101010101" pitchFamily="2" charset="-122"/>
              </a:rPr>
            </a:fld>
            <a:endParaRPr lang="zh-CN" altLang="en-US" sz="1200" dirty="0">
              <a:latin typeface="Times New Roman" panose="02020603050405020304" pitchFamily="18" charset="0"/>
              <a:ea typeface="SimSun" panose="02010600030101010101" pitchFamily="2" charset="-122"/>
            </a:endParaRPr>
          </a:p>
        </p:txBody>
      </p:sp>
      <p:sp>
        <p:nvSpPr>
          <p:cNvPr id="136195" name="Rectangle 2"/>
          <p:cNvSpPr>
            <a:spLocks noRot="1" noTextEdit="1"/>
          </p:cNvSpPr>
          <p:nvPr>
            <p:ph type="sldImg"/>
          </p:nvPr>
        </p:nvSpPr>
        <p:spPr>
          <a:xfrm>
            <a:off x="917575" y="744538"/>
            <a:ext cx="4962525" cy="3722687"/>
          </a:xfrm>
        </p:spPr>
      </p:sp>
      <p:sp>
        <p:nvSpPr>
          <p:cNvPr id="136196" name="Rectangle 3"/>
          <p:cNvSpPr>
            <a:spLocks noGrp="1"/>
          </p:cNvSpPr>
          <p:nvPr>
            <p:ph type="body" idx="1"/>
          </p:nvPr>
        </p:nvSpPr>
        <p:spPr/>
        <p:txBody>
          <a:bodyPr wrap="square" lIns="91440" tIns="45720" rIns="91440" bIns="45720" anchor="t" anchorCtr="0"/>
          <a:p>
            <a:pPr lvl="0"/>
            <a:endParaRPr lang="zh-CN" altLang="en-US" dirty="0">
              <a:ea typeface="SimSun" panose="02010600030101010101" pitchFamily="2" charset="-122"/>
            </a:endParaRPr>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06850" name="Rectangle 7"/>
          <p:cNvSpPr txBox="1">
            <a:spLocks noGrp="1"/>
          </p:cNvSpPr>
          <p:nvPr>
            <p:ph type="sldNum" sz="quarter"/>
          </p:nvPr>
        </p:nvSpPr>
        <p:spPr>
          <a:xfrm>
            <a:off x="3849688" y="9428163"/>
            <a:ext cx="2946400" cy="496887"/>
          </a:xfrm>
          <a:prstGeom prst="rect">
            <a:avLst/>
          </a:prstGeom>
          <a:noFill/>
          <a:ln w="9525">
            <a:noFill/>
          </a:ln>
        </p:spPr>
        <p:txBody>
          <a:bodyPr anchor="b" anchorCtr="0"/>
          <a:p>
            <a:pPr lvl="0" algn="r" eaLnBrk="1" hangingPunct="1"/>
            <a:fld id="{9A0DB2DC-4C9A-4742-B13C-FB6460FD3503}" type="slidenum">
              <a:rPr lang="zh-CN" altLang="en-US" sz="1200" dirty="0">
                <a:latin typeface="Times New Roman" panose="02020603050405020304" pitchFamily="18" charset="0"/>
                <a:ea typeface="SimSun" panose="02010600030101010101" pitchFamily="2" charset="-122"/>
              </a:rPr>
            </a:fld>
            <a:endParaRPr lang="zh-CN" altLang="en-US" sz="1200" dirty="0">
              <a:latin typeface="Times New Roman" panose="02020603050405020304" pitchFamily="18" charset="0"/>
              <a:ea typeface="SimSun" panose="02010600030101010101" pitchFamily="2" charset="-122"/>
            </a:endParaRPr>
          </a:p>
        </p:txBody>
      </p:sp>
      <p:sp>
        <p:nvSpPr>
          <p:cNvPr id="206851" name="Rectangle 2"/>
          <p:cNvSpPr>
            <a:spLocks noRot="1" noTextEdit="1"/>
          </p:cNvSpPr>
          <p:nvPr>
            <p:ph type="sldImg"/>
          </p:nvPr>
        </p:nvSpPr>
        <p:spPr>
          <a:xfrm>
            <a:off x="917575" y="744538"/>
            <a:ext cx="4962525" cy="3722687"/>
          </a:xfrm>
        </p:spPr>
      </p:sp>
      <p:sp>
        <p:nvSpPr>
          <p:cNvPr id="206852" name="Rectangle 3"/>
          <p:cNvSpPr>
            <a:spLocks noGrp="1"/>
          </p:cNvSpPr>
          <p:nvPr>
            <p:ph type="body" idx="1"/>
          </p:nvPr>
        </p:nvSpPr>
        <p:spPr/>
        <p:txBody>
          <a:bodyPr wrap="square" lIns="91440" tIns="45720" rIns="91440" bIns="45720" anchor="t" anchorCtr="0"/>
          <a:p>
            <a:pPr lvl="0"/>
            <a:r>
              <a:rPr lang="zh-CN" altLang="en-US" dirty="0">
                <a:ea typeface="SimSun" panose="02010600030101010101" pitchFamily="2" charset="-122"/>
              </a:rPr>
              <a:t>        斑疹伤寒包括流行性斑疹伤寒和地方性斑疹伤寒两个病种。流行性斑疹伤寒是由普氏立克次体</a:t>
            </a:r>
            <a:r>
              <a:rPr lang="en-US" altLang="zh-CN" dirty="0">
                <a:ea typeface="SimSun" panose="02010600030101010101" pitchFamily="2" charset="-122"/>
              </a:rPr>
              <a:t>(Rickettsia Prowazeki)</a:t>
            </a:r>
            <a:r>
              <a:rPr lang="zh-CN" altLang="en-US" dirty="0">
                <a:ea typeface="SimSun" panose="02010600030101010101" pitchFamily="2" charset="-122"/>
              </a:rPr>
              <a:t>引起的急性传染病，虽然埃及从山羊中分离到普氏立克次体，美国从飞松鼠中分离到普氏立克次体，但流行性斑疹伤寒作为自然疫源性疾病还证据不足。流行性斑疹伤寒仍然属于人</a:t>
            </a:r>
            <a:r>
              <a:rPr lang="en-US" altLang="zh-CN" dirty="0">
                <a:ea typeface="SimSun" panose="02010600030101010101" pitchFamily="2" charset="-122"/>
              </a:rPr>
              <a:t>-</a:t>
            </a:r>
            <a:r>
              <a:rPr lang="zh-CN" altLang="en-US" dirty="0">
                <a:ea typeface="SimSun" panose="02010600030101010101" pitchFamily="2" charset="-122"/>
              </a:rPr>
              <a:t>虱</a:t>
            </a:r>
            <a:r>
              <a:rPr lang="en-US" altLang="zh-CN" dirty="0">
                <a:ea typeface="SimSun" panose="02010600030101010101" pitchFamily="2" charset="-122"/>
              </a:rPr>
              <a:t>-</a:t>
            </a:r>
            <a:r>
              <a:rPr lang="zh-CN" altLang="en-US" dirty="0">
                <a:ea typeface="SimSun" panose="02010600030101010101" pitchFamily="2" charset="-122"/>
              </a:rPr>
              <a:t>人传播的疾病，人是唯一的宿主，体虱是传播媒介。普氏立克次体在体虱胃肠道上皮细胞中生长繁殖，经虱粪排出体外，虱粪污染人皮肤破损处引起感染发病。在发达国家由于生活水平高，卫生条件好，有条件经常洗澡，常换衣服，防止体虱生长，因此得到有效控制。在发展中国家，尤其是在衣虱孳生的人群中，时有流行。在我国最后一次流行是在</a:t>
            </a:r>
            <a:r>
              <a:rPr lang="en-US" altLang="zh-CN" dirty="0">
                <a:ea typeface="SimSun" panose="02010600030101010101" pitchFamily="2" charset="-122"/>
              </a:rPr>
              <a:t>70</a:t>
            </a:r>
            <a:r>
              <a:rPr lang="zh-CN" altLang="en-US" dirty="0">
                <a:ea typeface="SimSun" panose="02010600030101010101" pitchFamily="2" charset="-122"/>
              </a:rPr>
              <a:t>年代末云南省昭通地区。</a:t>
            </a:r>
            <a:br>
              <a:rPr lang="zh-CN" altLang="en-US" dirty="0">
                <a:ea typeface="SimSun" panose="02010600030101010101" pitchFamily="2" charset="-122"/>
              </a:rPr>
            </a:br>
            <a:r>
              <a:rPr lang="zh-CN" altLang="en-US" dirty="0">
                <a:ea typeface="SimSun" panose="02010600030101010101" pitchFamily="2" charset="-122"/>
              </a:rPr>
              <a:t>       地方性斑疹伤寒是一种自然疫源性疾病</a:t>
            </a:r>
            <a:r>
              <a:rPr lang="en-US" altLang="zh-CN" dirty="0">
                <a:ea typeface="SimSun" panose="02010600030101010101" pitchFamily="2" charset="-122"/>
              </a:rPr>
              <a:t>,</a:t>
            </a:r>
            <a:r>
              <a:rPr lang="zh-CN" altLang="en-US" dirty="0">
                <a:ea typeface="SimSun" panose="02010600030101010101" pitchFamily="2" charset="-122"/>
              </a:rPr>
              <a:t>是由莫氏立克次体</a:t>
            </a:r>
            <a:r>
              <a:rPr lang="en-US" altLang="zh-CN" dirty="0">
                <a:ea typeface="SimSun" panose="02010600030101010101" pitchFamily="2" charset="-122"/>
              </a:rPr>
              <a:t>(Rickettsia Mooseri)</a:t>
            </a:r>
            <a:r>
              <a:rPr lang="zh-CN" altLang="en-US" dirty="0">
                <a:ea typeface="SimSun" panose="02010600030101010101" pitchFamily="2" charset="-122"/>
              </a:rPr>
              <a:t>引起的</a:t>
            </a:r>
            <a:r>
              <a:rPr lang="en-US" altLang="zh-CN" dirty="0">
                <a:ea typeface="SimSun" panose="02010600030101010101" pitchFamily="2" charset="-122"/>
              </a:rPr>
              <a:t>,</a:t>
            </a:r>
            <a:r>
              <a:rPr lang="zh-CN" altLang="en-US" dirty="0">
                <a:ea typeface="SimSun" panose="02010600030101010101" pitchFamily="2" charset="-122"/>
              </a:rPr>
              <a:t>鼠类是贮存宿主</a:t>
            </a:r>
            <a:r>
              <a:rPr lang="en-US" altLang="zh-CN" dirty="0">
                <a:ea typeface="SimSun" panose="02010600030101010101" pitchFamily="2" charset="-122"/>
              </a:rPr>
              <a:t>,</a:t>
            </a:r>
            <a:r>
              <a:rPr lang="zh-CN" altLang="en-US" dirty="0">
                <a:ea typeface="SimSun" panose="02010600030101010101" pitchFamily="2" charset="-122"/>
              </a:rPr>
              <a:t>印鼠客蚤是传播媒介</a:t>
            </a:r>
            <a:r>
              <a:rPr lang="en-US" altLang="zh-CN" dirty="0">
                <a:ea typeface="SimSun" panose="02010600030101010101" pitchFamily="2" charset="-122"/>
              </a:rPr>
              <a:t>,</a:t>
            </a:r>
            <a:r>
              <a:rPr lang="zh-CN" altLang="en-US" dirty="0">
                <a:ea typeface="SimSun" panose="02010600030101010101" pitchFamily="2" charset="-122"/>
              </a:rPr>
              <a:t>人是受害者。呈鼠</a:t>
            </a:r>
            <a:r>
              <a:rPr lang="en-US" altLang="zh-CN" dirty="0">
                <a:ea typeface="SimSun" panose="02010600030101010101" pitchFamily="2" charset="-122"/>
              </a:rPr>
              <a:t>―</a:t>
            </a:r>
            <a:r>
              <a:rPr lang="zh-CN" altLang="en-US" dirty="0">
                <a:ea typeface="SimSun" panose="02010600030101010101" pitchFamily="2" charset="-122"/>
              </a:rPr>
              <a:t>蚤</a:t>
            </a:r>
            <a:r>
              <a:rPr lang="en-US" altLang="zh-CN" dirty="0">
                <a:ea typeface="SimSun" panose="02010600030101010101" pitchFamily="2" charset="-122"/>
              </a:rPr>
              <a:t>―</a:t>
            </a:r>
            <a:r>
              <a:rPr lang="zh-CN" altLang="en-US" dirty="0">
                <a:ea typeface="SimSun" panose="02010600030101010101" pitchFamily="2" charset="-122"/>
              </a:rPr>
              <a:t>人传播循环。但丘福禧等从热带鼠螨中也分离到莫氏立克次体。地方性斑疹伤寒是全世界性的，凡是有老鼠和跳蚤的地方都可能有地方性斑疹伤寒疫源地的存在。发达国家报告病例数较少。我国解放后有三次流行高峰</a:t>
            </a:r>
            <a:r>
              <a:rPr lang="en-US" altLang="zh-CN" dirty="0">
                <a:ea typeface="SimSun" panose="02010600030101010101" pitchFamily="2" charset="-122"/>
              </a:rPr>
              <a:t>:</a:t>
            </a:r>
            <a:r>
              <a:rPr lang="zh-CN" altLang="en-US" dirty="0">
                <a:ea typeface="SimSun" panose="02010600030101010101" pitchFamily="2" charset="-122"/>
              </a:rPr>
              <a:t>第一次</a:t>
            </a:r>
            <a:r>
              <a:rPr lang="en-US" altLang="zh-CN" dirty="0">
                <a:ea typeface="SimSun" panose="02010600030101010101" pitchFamily="2" charset="-122"/>
              </a:rPr>
              <a:t>1950~1952</a:t>
            </a:r>
            <a:r>
              <a:rPr lang="zh-CN" altLang="en-US" dirty="0">
                <a:ea typeface="SimSun" panose="02010600030101010101" pitchFamily="2" charset="-122"/>
              </a:rPr>
              <a:t>年，为流行性和地方性混合流行，以云南最严重。第二次流行高峰除台湾外</a:t>
            </a:r>
            <a:r>
              <a:rPr lang="en-US" altLang="zh-CN" dirty="0">
                <a:ea typeface="SimSun" panose="02010600030101010101" pitchFamily="2" charset="-122"/>
              </a:rPr>
              <a:t>,28</a:t>
            </a:r>
            <a:r>
              <a:rPr lang="zh-CN" altLang="en-US" dirty="0">
                <a:ea typeface="SimSun" panose="02010600030101010101" pitchFamily="2" charset="-122"/>
              </a:rPr>
              <a:t>个省、市、自治区均有发病。第三次流行高峰自</a:t>
            </a:r>
            <a:r>
              <a:rPr lang="en-US" altLang="zh-CN" dirty="0">
                <a:ea typeface="SimSun" panose="02010600030101010101" pitchFamily="2" charset="-122"/>
              </a:rPr>
              <a:t>1980~1984</a:t>
            </a:r>
            <a:r>
              <a:rPr lang="zh-CN" altLang="en-US" dirty="0">
                <a:ea typeface="SimSun" panose="02010600030101010101" pitchFamily="2" charset="-122"/>
              </a:rPr>
              <a:t>年。国内自</a:t>
            </a:r>
            <a:r>
              <a:rPr lang="en-US" altLang="zh-CN" dirty="0">
                <a:ea typeface="SimSun" panose="02010600030101010101" pitchFamily="2" charset="-122"/>
              </a:rPr>
              <a:t>80</a:t>
            </a:r>
            <a:r>
              <a:rPr lang="zh-CN" altLang="en-US" dirty="0">
                <a:ea typeface="SimSun" panose="02010600030101010101" pitchFamily="2" charset="-122"/>
              </a:rPr>
              <a:t>年代初发病率呈下降趋势，</a:t>
            </a:r>
            <a:r>
              <a:rPr lang="en-US" altLang="zh-CN" dirty="0">
                <a:ea typeface="SimSun" panose="02010600030101010101" pitchFamily="2" charset="-122"/>
              </a:rPr>
              <a:t>97</a:t>
            </a:r>
            <a:r>
              <a:rPr lang="zh-CN" altLang="en-US" dirty="0">
                <a:ea typeface="SimSun" panose="02010600030101010101" pitchFamily="2" charset="-122"/>
              </a:rPr>
              <a:t>年开始回升。</a:t>
            </a:r>
            <a:br>
              <a:rPr lang="zh-CN" altLang="en-US" dirty="0">
                <a:ea typeface="SimSun" panose="02010600030101010101" pitchFamily="2" charset="-122"/>
              </a:rPr>
            </a:br>
            <a:endParaRPr lang="zh-CN" altLang="en-US" dirty="0">
              <a:ea typeface="SimSun" panose="02010600030101010101" pitchFamily="2" charset="-122"/>
            </a:endParaRPr>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07874" name="Rectangle 7"/>
          <p:cNvSpPr txBox="1">
            <a:spLocks noGrp="1"/>
          </p:cNvSpPr>
          <p:nvPr>
            <p:ph type="sldNum" sz="quarter"/>
          </p:nvPr>
        </p:nvSpPr>
        <p:spPr>
          <a:xfrm>
            <a:off x="3849688" y="9428163"/>
            <a:ext cx="2946400" cy="496887"/>
          </a:xfrm>
          <a:prstGeom prst="rect">
            <a:avLst/>
          </a:prstGeom>
          <a:noFill/>
          <a:ln w="9525">
            <a:noFill/>
          </a:ln>
        </p:spPr>
        <p:txBody>
          <a:bodyPr anchor="b" anchorCtr="0"/>
          <a:p>
            <a:pPr lvl="0" algn="r" eaLnBrk="1" hangingPunct="1"/>
            <a:fld id="{9A0DB2DC-4C9A-4742-B13C-FB6460FD3503}" type="slidenum">
              <a:rPr lang="zh-CN" altLang="en-US" sz="1200" dirty="0">
                <a:latin typeface="Times New Roman" panose="02020603050405020304" pitchFamily="18" charset="0"/>
                <a:ea typeface="SimSun" panose="02010600030101010101" pitchFamily="2" charset="-122"/>
              </a:rPr>
            </a:fld>
            <a:endParaRPr lang="zh-CN" altLang="en-US" sz="1200" dirty="0">
              <a:latin typeface="Times New Roman" panose="02020603050405020304" pitchFamily="18" charset="0"/>
              <a:ea typeface="SimSun" panose="02010600030101010101" pitchFamily="2" charset="-122"/>
            </a:endParaRPr>
          </a:p>
        </p:txBody>
      </p:sp>
      <p:sp>
        <p:nvSpPr>
          <p:cNvPr id="207875" name="Rectangle 2"/>
          <p:cNvSpPr>
            <a:spLocks noRot="1" noTextEdit="1"/>
          </p:cNvSpPr>
          <p:nvPr>
            <p:ph type="sldImg"/>
          </p:nvPr>
        </p:nvSpPr>
        <p:spPr>
          <a:xfrm>
            <a:off x="917575" y="744538"/>
            <a:ext cx="4962525" cy="3722687"/>
          </a:xfrm>
        </p:spPr>
      </p:sp>
      <p:sp>
        <p:nvSpPr>
          <p:cNvPr id="207876" name="Rectangle 3"/>
          <p:cNvSpPr>
            <a:spLocks noGrp="1"/>
          </p:cNvSpPr>
          <p:nvPr>
            <p:ph type="body" idx="1"/>
          </p:nvPr>
        </p:nvSpPr>
        <p:spPr/>
        <p:txBody>
          <a:bodyPr wrap="square" lIns="91440" tIns="45720" rIns="91440" bIns="45720" anchor="t" anchorCtr="0"/>
          <a:p>
            <a:pPr lvl="0"/>
            <a:endParaRPr lang="zh-CN" altLang="en-US" dirty="0">
              <a:ea typeface="SimSun" panose="02010600030101010101" pitchFamily="2" charset="-122"/>
            </a:endParaRPr>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08898" name="Rectangle 7"/>
          <p:cNvSpPr txBox="1">
            <a:spLocks noGrp="1"/>
          </p:cNvSpPr>
          <p:nvPr>
            <p:ph type="sldNum" sz="quarter"/>
          </p:nvPr>
        </p:nvSpPr>
        <p:spPr>
          <a:xfrm>
            <a:off x="3849688" y="9428163"/>
            <a:ext cx="2946400" cy="496887"/>
          </a:xfrm>
          <a:prstGeom prst="rect">
            <a:avLst/>
          </a:prstGeom>
          <a:noFill/>
          <a:ln w="9525">
            <a:noFill/>
          </a:ln>
        </p:spPr>
        <p:txBody>
          <a:bodyPr anchor="b" anchorCtr="0"/>
          <a:p>
            <a:pPr lvl="0" algn="r" eaLnBrk="1" hangingPunct="1"/>
            <a:fld id="{9A0DB2DC-4C9A-4742-B13C-FB6460FD3503}" type="slidenum">
              <a:rPr lang="zh-CN" altLang="en-US" sz="1200" dirty="0">
                <a:latin typeface="Times New Roman" panose="02020603050405020304" pitchFamily="18" charset="0"/>
                <a:ea typeface="SimSun" panose="02010600030101010101" pitchFamily="2" charset="-122"/>
              </a:rPr>
            </a:fld>
            <a:endParaRPr lang="zh-CN" altLang="en-US" sz="1200" dirty="0">
              <a:latin typeface="Times New Roman" panose="02020603050405020304" pitchFamily="18" charset="0"/>
              <a:ea typeface="SimSun" panose="02010600030101010101" pitchFamily="2" charset="-122"/>
            </a:endParaRPr>
          </a:p>
        </p:txBody>
      </p:sp>
      <p:sp>
        <p:nvSpPr>
          <p:cNvPr id="208899" name="Rectangle 2"/>
          <p:cNvSpPr>
            <a:spLocks noRot="1" noTextEdit="1"/>
          </p:cNvSpPr>
          <p:nvPr>
            <p:ph type="sldImg"/>
          </p:nvPr>
        </p:nvSpPr>
        <p:spPr>
          <a:xfrm>
            <a:off x="917575" y="744538"/>
            <a:ext cx="4962525" cy="3722687"/>
          </a:xfrm>
        </p:spPr>
      </p:sp>
      <p:sp>
        <p:nvSpPr>
          <p:cNvPr id="208900" name="Rectangle 3"/>
          <p:cNvSpPr>
            <a:spLocks noGrp="1"/>
          </p:cNvSpPr>
          <p:nvPr>
            <p:ph type="body" idx="1"/>
          </p:nvPr>
        </p:nvSpPr>
        <p:spPr/>
        <p:txBody>
          <a:bodyPr wrap="square" lIns="91440" tIns="45720" rIns="91440" bIns="45720" anchor="t" anchorCtr="0"/>
          <a:p>
            <a:pPr lvl="0"/>
            <a:r>
              <a:rPr lang="zh-CN" altLang="en-US" dirty="0">
                <a:ea typeface="SimSun" panose="02010600030101010101" pitchFamily="2" charset="-122"/>
              </a:rPr>
              <a:t>       恙虫病</a:t>
            </a:r>
            <a:r>
              <a:rPr lang="en-US" altLang="zh-CN" dirty="0">
                <a:ea typeface="SimSun" panose="02010600030101010101" pitchFamily="2" charset="-122"/>
              </a:rPr>
              <a:t>(</a:t>
            </a:r>
            <a:r>
              <a:rPr lang="zh-CN" altLang="en-US" dirty="0">
                <a:ea typeface="SimSun" panose="02010600030101010101" pitchFamily="2" charset="-122"/>
              </a:rPr>
              <a:t>传染科</a:t>
            </a:r>
            <a:r>
              <a:rPr lang="en-US" altLang="zh-CN" dirty="0">
                <a:ea typeface="SimSun" panose="02010600030101010101" pitchFamily="2" charset="-122"/>
              </a:rPr>
              <a:t>)</a:t>
            </a:r>
            <a:r>
              <a:rPr lang="zh-CN" altLang="en-US" dirty="0">
                <a:ea typeface="SimSun" panose="02010600030101010101" pitchFamily="2" charset="-122"/>
              </a:rPr>
              <a:t>又称丛林斑疹伤寒，是由恙虫病立克次体</a:t>
            </a:r>
            <a:r>
              <a:rPr lang="en-US" altLang="zh-CN" dirty="0">
                <a:ea typeface="SimSun" panose="02010600030101010101" pitchFamily="2" charset="-122"/>
              </a:rPr>
              <a:t>(</a:t>
            </a:r>
            <a:r>
              <a:rPr lang="zh-CN" altLang="en-US" dirty="0">
                <a:ea typeface="SimSun" panose="02010600030101010101" pitchFamily="2" charset="-122"/>
              </a:rPr>
              <a:t>亦称东方立克次体</a:t>
            </a:r>
            <a:r>
              <a:rPr lang="en-US" altLang="zh-CN" dirty="0">
                <a:ea typeface="SimSun" panose="02010600030101010101" pitchFamily="2" charset="-122"/>
              </a:rPr>
              <a:t>)</a:t>
            </a:r>
            <a:r>
              <a:rPr lang="zh-CN" altLang="en-US" dirty="0">
                <a:ea typeface="SimSun" panose="02010600030101010101" pitchFamily="2" charset="-122"/>
              </a:rPr>
              <a:t>所致的急性传染病。其基本病变为全身性小血管炎、血管周围炎及网状内皮细胞增生。临床上以发热、焦痂</a:t>
            </a:r>
            <a:r>
              <a:rPr lang="en-US" altLang="zh-CN" dirty="0">
                <a:ea typeface="SimSun" panose="02010600030101010101" pitchFamily="2" charset="-122"/>
              </a:rPr>
              <a:t>(</a:t>
            </a:r>
            <a:r>
              <a:rPr lang="zh-CN" altLang="en-US" dirty="0">
                <a:ea typeface="SimSun" panose="02010600030101010101" pitchFamily="2" charset="-122"/>
              </a:rPr>
              <a:t>或溃疡</a:t>
            </a:r>
            <a:r>
              <a:rPr lang="en-US" altLang="zh-CN" dirty="0">
                <a:ea typeface="SimSun" panose="02010600030101010101" pitchFamily="2" charset="-122"/>
              </a:rPr>
              <a:t>)</a:t>
            </a:r>
            <a:r>
              <a:rPr lang="zh-CN" altLang="en-US" dirty="0">
                <a:ea typeface="SimSun" panose="02010600030101010101" pitchFamily="2" charset="-122"/>
              </a:rPr>
              <a:t>、淋巴结肿大、皮疹和肝脾肿大等为特征。本病是一种自然疫源性传染病，在我国东南、西南地区的沿海岛屿发病率较高。鼠类是主要传染源，通过恙</a:t>
            </a:r>
            <a:r>
              <a:rPr lang="en-US" altLang="zh-CN" dirty="0">
                <a:ea typeface="SimSun" panose="02010600030101010101" pitchFamily="2" charset="-122"/>
              </a:rPr>
              <a:t>J</a:t>
            </a:r>
            <a:r>
              <a:rPr lang="zh-CN" altLang="en-US" dirty="0">
                <a:ea typeface="SimSun" panose="02010600030101010101" pitchFamily="2" charset="-122"/>
              </a:rPr>
              <a:t>叮咬而传播给人。发病季节多见于</a:t>
            </a:r>
            <a:r>
              <a:rPr lang="en-US" altLang="zh-CN" dirty="0">
                <a:ea typeface="SimSun" panose="02010600030101010101" pitchFamily="2" charset="-122"/>
              </a:rPr>
              <a:t>7-11</a:t>
            </a:r>
            <a:r>
              <a:rPr lang="zh-CN" altLang="en-US" dirty="0">
                <a:ea typeface="SimSun" panose="02010600030101010101" pitchFamily="2" charset="-122"/>
              </a:rPr>
              <a:t>月，一般以农民较多，凡在疫源地随意坐卧或接触带恙虫的农作物均可受染。</a:t>
            </a:r>
            <a:endParaRPr lang="zh-CN" altLang="en-US" dirty="0">
              <a:ea typeface="SimSun" panose="02010600030101010101" pitchFamily="2" charset="-122"/>
            </a:endParaRPr>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09922" name="Rectangle 7"/>
          <p:cNvSpPr txBox="1">
            <a:spLocks noGrp="1"/>
          </p:cNvSpPr>
          <p:nvPr>
            <p:ph type="sldNum" sz="quarter"/>
          </p:nvPr>
        </p:nvSpPr>
        <p:spPr>
          <a:xfrm>
            <a:off x="3849688" y="9428163"/>
            <a:ext cx="2946400" cy="496887"/>
          </a:xfrm>
          <a:prstGeom prst="rect">
            <a:avLst/>
          </a:prstGeom>
          <a:noFill/>
          <a:ln w="9525">
            <a:noFill/>
          </a:ln>
        </p:spPr>
        <p:txBody>
          <a:bodyPr anchor="b" anchorCtr="0"/>
          <a:p>
            <a:pPr lvl="0" algn="r" eaLnBrk="1" hangingPunct="1"/>
            <a:fld id="{9A0DB2DC-4C9A-4742-B13C-FB6460FD3503}" type="slidenum">
              <a:rPr lang="zh-CN" altLang="en-US" sz="1200" dirty="0">
                <a:latin typeface="Times New Roman" panose="02020603050405020304" pitchFamily="18" charset="0"/>
                <a:ea typeface="SimSun" panose="02010600030101010101" pitchFamily="2" charset="-122"/>
              </a:rPr>
            </a:fld>
            <a:endParaRPr lang="zh-CN" altLang="en-US" sz="1200" dirty="0">
              <a:latin typeface="Times New Roman" panose="02020603050405020304" pitchFamily="18" charset="0"/>
              <a:ea typeface="SimSun" panose="02010600030101010101" pitchFamily="2" charset="-122"/>
            </a:endParaRPr>
          </a:p>
        </p:txBody>
      </p:sp>
      <p:sp>
        <p:nvSpPr>
          <p:cNvPr id="209923" name="Rectangle 2"/>
          <p:cNvSpPr>
            <a:spLocks noRot="1" noTextEdit="1"/>
          </p:cNvSpPr>
          <p:nvPr>
            <p:ph type="sldImg"/>
          </p:nvPr>
        </p:nvSpPr>
        <p:spPr>
          <a:xfrm>
            <a:off x="917575" y="744538"/>
            <a:ext cx="4962525" cy="3722687"/>
          </a:xfrm>
        </p:spPr>
      </p:sp>
      <p:sp>
        <p:nvSpPr>
          <p:cNvPr id="209924" name="Rectangle 3"/>
          <p:cNvSpPr>
            <a:spLocks noGrp="1"/>
          </p:cNvSpPr>
          <p:nvPr>
            <p:ph type="body" idx="1"/>
          </p:nvPr>
        </p:nvSpPr>
        <p:spPr/>
        <p:txBody>
          <a:bodyPr wrap="square" lIns="91440" tIns="45720" rIns="91440" bIns="45720" anchor="t" anchorCtr="0"/>
          <a:p>
            <a:pPr lvl="0"/>
            <a:endParaRPr lang="zh-CN" altLang="en-US" dirty="0">
              <a:ea typeface="SimSun" panose="02010600030101010101" pitchFamily="2" charset="-122"/>
            </a:endParaRPr>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0946" name="Rectangle 7"/>
          <p:cNvSpPr txBox="1">
            <a:spLocks noGrp="1"/>
          </p:cNvSpPr>
          <p:nvPr>
            <p:ph type="sldNum" sz="quarter"/>
          </p:nvPr>
        </p:nvSpPr>
        <p:spPr>
          <a:xfrm>
            <a:off x="3849688" y="9428163"/>
            <a:ext cx="2946400" cy="496887"/>
          </a:xfrm>
          <a:prstGeom prst="rect">
            <a:avLst/>
          </a:prstGeom>
          <a:noFill/>
          <a:ln w="9525">
            <a:noFill/>
          </a:ln>
        </p:spPr>
        <p:txBody>
          <a:bodyPr anchor="b" anchorCtr="0"/>
          <a:p>
            <a:pPr lvl="0" algn="r" eaLnBrk="1" hangingPunct="1"/>
            <a:fld id="{9A0DB2DC-4C9A-4742-B13C-FB6460FD3503}" type="slidenum">
              <a:rPr lang="zh-CN" altLang="en-US" sz="1200" dirty="0">
                <a:latin typeface="Times New Roman" panose="02020603050405020304" pitchFamily="18" charset="0"/>
                <a:ea typeface="SimSun" panose="02010600030101010101" pitchFamily="2" charset="-122"/>
              </a:rPr>
            </a:fld>
            <a:endParaRPr lang="zh-CN" altLang="en-US" sz="1200" dirty="0">
              <a:latin typeface="Times New Roman" panose="02020603050405020304" pitchFamily="18" charset="0"/>
              <a:ea typeface="SimSun" panose="02010600030101010101" pitchFamily="2" charset="-122"/>
            </a:endParaRPr>
          </a:p>
        </p:txBody>
      </p:sp>
      <p:sp>
        <p:nvSpPr>
          <p:cNvPr id="210947" name="Rectangle 2"/>
          <p:cNvSpPr>
            <a:spLocks noRot="1" noTextEdit="1"/>
          </p:cNvSpPr>
          <p:nvPr>
            <p:ph type="sldImg"/>
          </p:nvPr>
        </p:nvSpPr>
        <p:spPr>
          <a:xfrm>
            <a:off x="917575" y="744538"/>
            <a:ext cx="4962525" cy="3722687"/>
          </a:xfrm>
        </p:spPr>
      </p:sp>
      <p:sp>
        <p:nvSpPr>
          <p:cNvPr id="210948" name="Rectangle 3"/>
          <p:cNvSpPr>
            <a:spLocks noGrp="1"/>
          </p:cNvSpPr>
          <p:nvPr>
            <p:ph type="body" idx="1"/>
          </p:nvPr>
        </p:nvSpPr>
        <p:spPr/>
        <p:txBody>
          <a:bodyPr wrap="square" lIns="91440" tIns="45720" rIns="91440" bIns="45720" anchor="t" anchorCtr="0"/>
          <a:p>
            <a:pPr lvl="0"/>
            <a:endParaRPr lang="zh-CN" altLang="en-US" dirty="0">
              <a:ea typeface="SimSun" panose="02010600030101010101" pitchFamily="2" charset="-122"/>
            </a:endParaRPr>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4018" name="Rectangle 7"/>
          <p:cNvSpPr txBox="1">
            <a:spLocks noGrp="1"/>
          </p:cNvSpPr>
          <p:nvPr>
            <p:ph type="sldNum" sz="quarter"/>
          </p:nvPr>
        </p:nvSpPr>
        <p:spPr>
          <a:xfrm>
            <a:off x="3849688" y="9428163"/>
            <a:ext cx="2946400" cy="496887"/>
          </a:xfrm>
          <a:prstGeom prst="rect">
            <a:avLst/>
          </a:prstGeom>
          <a:noFill/>
          <a:ln w="9525">
            <a:noFill/>
          </a:ln>
        </p:spPr>
        <p:txBody>
          <a:bodyPr anchor="b" anchorCtr="0"/>
          <a:p>
            <a:pPr lvl="0" algn="r" eaLnBrk="1" hangingPunct="1"/>
            <a:fld id="{9A0DB2DC-4C9A-4742-B13C-FB6460FD3503}" type="slidenum">
              <a:rPr lang="zh-CN" altLang="en-US" sz="1200" dirty="0">
                <a:latin typeface="Times New Roman" panose="02020603050405020304" pitchFamily="18" charset="0"/>
                <a:ea typeface="SimSun" panose="02010600030101010101" pitchFamily="2" charset="-122"/>
              </a:rPr>
            </a:fld>
            <a:endParaRPr lang="zh-CN" altLang="en-US" sz="1200" dirty="0">
              <a:latin typeface="Times New Roman" panose="02020603050405020304" pitchFamily="18" charset="0"/>
              <a:ea typeface="SimSun" panose="02010600030101010101" pitchFamily="2" charset="-122"/>
            </a:endParaRPr>
          </a:p>
        </p:txBody>
      </p:sp>
      <p:sp>
        <p:nvSpPr>
          <p:cNvPr id="214019" name="Rectangle 2"/>
          <p:cNvSpPr>
            <a:spLocks noRot="1" noTextEdit="1"/>
          </p:cNvSpPr>
          <p:nvPr>
            <p:ph type="sldImg"/>
          </p:nvPr>
        </p:nvSpPr>
        <p:spPr>
          <a:xfrm>
            <a:off x="917575" y="744538"/>
            <a:ext cx="4962525" cy="3722687"/>
          </a:xfrm>
        </p:spPr>
      </p:sp>
      <p:sp>
        <p:nvSpPr>
          <p:cNvPr id="214020" name="Rectangle 3"/>
          <p:cNvSpPr>
            <a:spLocks noGrp="1"/>
          </p:cNvSpPr>
          <p:nvPr>
            <p:ph type="body" idx="1"/>
          </p:nvPr>
        </p:nvSpPr>
        <p:spPr/>
        <p:txBody>
          <a:bodyPr wrap="square" lIns="91440" tIns="45720" rIns="91440" bIns="45720" anchor="t" anchorCtr="0"/>
          <a:p>
            <a:pPr lvl="0"/>
            <a:endParaRPr lang="zh-CN" altLang="en-US" dirty="0">
              <a:ea typeface="SimSun" panose="02010600030101010101" pitchFamily="2" charset="-122"/>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37218" name="Rectangle 7"/>
          <p:cNvSpPr txBox="1">
            <a:spLocks noGrp="1"/>
          </p:cNvSpPr>
          <p:nvPr>
            <p:ph type="sldNum" sz="quarter"/>
          </p:nvPr>
        </p:nvSpPr>
        <p:spPr>
          <a:xfrm>
            <a:off x="3849688" y="9428163"/>
            <a:ext cx="2946400" cy="496887"/>
          </a:xfrm>
          <a:prstGeom prst="rect">
            <a:avLst/>
          </a:prstGeom>
          <a:noFill/>
          <a:ln w="9525">
            <a:noFill/>
          </a:ln>
        </p:spPr>
        <p:txBody>
          <a:bodyPr anchor="b" anchorCtr="0"/>
          <a:p>
            <a:pPr lvl="0" algn="r" eaLnBrk="1" hangingPunct="1"/>
            <a:fld id="{9A0DB2DC-4C9A-4742-B13C-FB6460FD3503}" type="slidenum">
              <a:rPr lang="zh-CN" altLang="en-US" sz="1200" dirty="0">
                <a:latin typeface="Times New Roman" panose="02020603050405020304" pitchFamily="18" charset="0"/>
                <a:ea typeface="SimSun" panose="02010600030101010101" pitchFamily="2" charset="-122"/>
              </a:rPr>
            </a:fld>
            <a:endParaRPr lang="zh-CN" altLang="en-US" sz="1200" dirty="0">
              <a:latin typeface="Times New Roman" panose="02020603050405020304" pitchFamily="18" charset="0"/>
              <a:ea typeface="SimSun" panose="02010600030101010101" pitchFamily="2" charset="-122"/>
            </a:endParaRPr>
          </a:p>
        </p:txBody>
      </p:sp>
      <p:sp>
        <p:nvSpPr>
          <p:cNvPr id="137219" name="Rectangle 2"/>
          <p:cNvSpPr>
            <a:spLocks noRot="1" noTextEdit="1"/>
          </p:cNvSpPr>
          <p:nvPr>
            <p:ph type="sldImg"/>
          </p:nvPr>
        </p:nvSpPr>
        <p:spPr>
          <a:xfrm>
            <a:off x="917575" y="744538"/>
            <a:ext cx="4962525" cy="3722687"/>
          </a:xfrm>
        </p:spPr>
      </p:sp>
      <p:sp>
        <p:nvSpPr>
          <p:cNvPr id="137220" name="Rectangle 3"/>
          <p:cNvSpPr>
            <a:spLocks noGrp="1"/>
          </p:cNvSpPr>
          <p:nvPr>
            <p:ph type="body" idx="1"/>
          </p:nvPr>
        </p:nvSpPr>
        <p:spPr/>
        <p:txBody>
          <a:bodyPr wrap="square" lIns="91440" tIns="45720" rIns="91440" bIns="45720" anchor="t" anchorCtr="0"/>
          <a:p>
            <a:pPr lvl="0"/>
            <a:endParaRPr lang="zh-CN" altLang="en-US" dirty="0">
              <a:ea typeface="SimSun" panose="02010600030101010101" pitchFamily="2" charset="-122"/>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Sp="0">
  <p:cSld name="标题幻灯片">
    <p:bg>
      <p:bgPr>
        <a:solidFill>
          <a:schemeClr val="bg1"/>
        </a:solidFill>
        <a:effectLst/>
      </p:bgPr>
    </p:bg>
    <p:spTree>
      <p:nvGrpSpPr>
        <p:cNvPr id="1" name=""/>
        <p:cNvGrpSpPr/>
        <p:nvPr/>
      </p:nvGrpSpPr>
      <p:grpSpPr>
        <a:xfrm>
          <a:off x="0" y="0"/>
          <a:ext cx="0" cy="0"/>
          <a:chOff x="0" y="0"/>
          <a:chExt cx="0" cy="0"/>
        </a:xfrm>
      </p:grpSpPr>
      <p:sp>
        <p:nvSpPr>
          <p:cNvPr id="41" name="Line 2"/>
          <p:cNvSpPr>
            <a:spLocks noChangeShapeType="1"/>
          </p:cNvSpPr>
          <p:nvPr/>
        </p:nvSpPr>
        <p:spPr bwMode="auto">
          <a:xfrm>
            <a:off x="7315200" y="1066800"/>
            <a:ext cx="0" cy="4495800"/>
          </a:xfrm>
          <a:prstGeom prst="line">
            <a:avLst/>
          </a:prstGeom>
          <a:noFill/>
          <a:ln w="9525">
            <a:solidFill>
              <a:schemeClr val="tx1"/>
            </a:solid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chemeClr val="tx1"/>
              </a:solidFill>
              <a:effectLst/>
              <a:uLnTx/>
              <a:uFillTx/>
              <a:latin typeface="Arial" panose="020B0604020202020204" pitchFamily="34" charset="0"/>
              <a:ea typeface="+mn-ea"/>
              <a:cs typeface="Arial" panose="020B0604020202020204" pitchFamily="34" charset="0"/>
            </a:endParaRPr>
          </a:p>
        </p:txBody>
      </p:sp>
      <p:grpSp>
        <p:nvGrpSpPr>
          <p:cNvPr id="3075" name="Group 8"/>
          <p:cNvGrpSpPr/>
          <p:nvPr/>
        </p:nvGrpSpPr>
        <p:grpSpPr>
          <a:xfrm>
            <a:off x="7493000" y="2992438"/>
            <a:ext cx="1338263" cy="2189162"/>
            <a:chOff x="4704" y="1885"/>
            <a:chExt cx="843" cy="1379"/>
          </a:xfrm>
        </p:grpSpPr>
        <p:sp>
          <p:nvSpPr>
            <p:cNvPr id="43" name="Oval 9"/>
            <p:cNvSpPr>
              <a:spLocks noChangeArrowheads="1"/>
            </p:cNvSpPr>
            <p:nvPr/>
          </p:nvSpPr>
          <p:spPr bwMode="auto">
            <a:xfrm>
              <a:off x="4704" y="1885"/>
              <a:ext cx="127" cy="127"/>
            </a:xfrm>
            <a:prstGeom prst="ellipse">
              <a:avLst/>
            </a:prstGeom>
            <a:solidFill>
              <a:schemeClr val="tx2"/>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chemeClr val="tx1"/>
                </a:solidFill>
                <a:effectLst/>
                <a:uLnTx/>
                <a:uFillTx/>
                <a:latin typeface="Arial" panose="020B0604020202020204" pitchFamily="34" charset="0"/>
                <a:ea typeface="SimSun" panose="02010600030101010101" pitchFamily="2" charset="-122"/>
                <a:cs typeface="Arial" panose="020B0604020202020204" pitchFamily="34" charset="0"/>
              </a:endParaRPr>
            </a:p>
          </p:txBody>
        </p:sp>
        <p:sp>
          <p:nvSpPr>
            <p:cNvPr id="44" name="Oval 10"/>
            <p:cNvSpPr>
              <a:spLocks noChangeArrowheads="1"/>
            </p:cNvSpPr>
            <p:nvPr/>
          </p:nvSpPr>
          <p:spPr bwMode="auto">
            <a:xfrm>
              <a:off x="4883" y="1885"/>
              <a:ext cx="127" cy="127"/>
            </a:xfrm>
            <a:prstGeom prst="ellipse">
              <a:avLst/>
            </a:prstGeom>
            <a:solidFill>
              <a:schemeClr val="tx2"/>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chemeClr val="tx1"/>
                </a:solidFill>
                <a:effectLst/>
                <a:uLnTx/>
                <a:uFillTx/>
                <a:latin typeface="Arial" panose="020B0604020202020204" pitchFamily="34" charset="0"/>
                <a:ea typeface="SimSun" panose="02010600030101010101" pitchFamily="2" charset="-122"/>
                <a:cs typeface="Arial" panose="020B0604020202020204" pitchFamily="34" charset="0"/>
              </a:endParaRPr>
            </a:p>
          </p:txBody>
        </p:sp>
        <p:sp>
          <p:nvSpPr>
            <p:cNvPr id="45" name="Oval 11"/>
            <p:cNvSpPr>
              <a:spLocks noChangeArrowheads="1"/>
            </p:cNvSpPr>
            <p:nvPr/>
          </p:nvSpPr>
          <p:spPr bwMode="auto">
            <a:xfrm>
              <a:off x="5062" y="1885"/>
              <a:ext cx="127" cy="127"/>
            </a:xfrm>
            <a:prstGeom prst="ellipse">
              <a:avLst/>
            </a:prstGeom>
            <a:solidFill>
              <a:schemeClr val="tx2"/>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chemeClr val="tx1"/>
                </a:solidFill>
                <a:effectLst/>
                <a:uLnTx/>
                <a:uFillTx/>
                <a:latin typeface="Arial" panose="020B0604020202020204" pitchFamily="34" charset="0"/>
                <a:ea typeface="SimSun" panose="02010600030101010101" pitchFamily="2" charset="-122"/>
                <a:cs typeface="Arial" panose="020B0604020202020204" pitchFamily="34" charset="0"/>
              </a:endParaRPr>
            </a:p>
          </p:txBody>
        </p:sp>
        <p:sp>
          <p:nvSpPr>
            <p:cNvPr id="46" name="Oval 12"/>
            <p:cNvSpPr>
              <a:spLocks noChangeArrowheads="1"/>
            </p:cNvSpPr>
            <p:nvPr/>
          </p:nvSpPr>
          <p:spPr bwMode="auto">
            <a:xfrm>
              <a:off x="4704" y="2064"/>
              <a:ext cx="127" cy="127"/>
            </a:xfrm>
            <a:prstGeom prst="ellipse">
              <a:avLst/>
            </a:prstGeom>
            <a:solidFill>
              <a:schemeClr val="tx2"/>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chemeClr val="tx1"/>
                </a:solidFill>
                <a:effectLst/>
                <a:uLnTx/>
                <a:uFillTx/>
                <a:latin typeface="Arial" panose="020B0604020202020204" pitchFamily="34" charset="0"/>
                <a:ea typeface="SimSun" panose="02010600030101010101" pitchFamily="2" charset="-122"/>
                <a:cs typeface="Arial" panose="020B0604020202020204" pitchFamily="34" charset="0"/>
              </a:endParaRPr>
            </a:p>
          </p:txBody>
        </p:sp>
        <p:sp>
          <p:nvSpPr>
            <p:cNvPr id="47" name="Oval 13"/>
            <p:cNvSpPr>
              <a:spLocks noChangeArrowheads="1"/>
            </p:cNvSpPr>
            <p:nvPr/>
          </p:nvSpPr>
          <p:spPr bwMode="auto">
            <a:xfrm>
              <a:off x="4883" y="2064"/>
              <a:ext cx="127" cy="127"/>
            </a:xfrm>
            <a:prstGeom prst="ellipse">
              <a:avLst/>
            </a:prstGeom>
            <a:solidFill>
              <a:schemeClr val="tx2"/>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chemeClr val="tx1"/>
                </a:solidFill>
                <a:effectLst/>
                <a:uLnTx/>
                <a:uFillTx/>
                <a:latin typeface="Arial" panose="020B0604020202020204" pitchFamily="34" charset="0"/>
                <a:ea typeface="SimSun" panose="02010600030101010101" pitchFamily="2" charset="-122"/>
                <a:cs typeface="Arial" panose="020B0604020202020204" pitchFamily="34" charset="0"/>
              </a:endParaRPr>
            </a:p>
          </p:txBody>
        </p:sp>
        <p:sp>
          <p:nvSpPr>
            <p:cNvPr id="48" name="Oval 14"/>
            <p:cNvSpPr>
              <a:spLocks noChangeArrowheads="1"/>
            </p:cNvSpPr>
            <p:nvPr/>
          </p:nvSpPr>
          <p:spPr bwMode="auto">
            <a:xfrm>
              <a:off x="5062" y="2064"/>
              <a:ext cx="127" cy="127"/>
            </a:xfrm>
            <a:prstGeom prst="ellipse">
              <a:avLst/>
            </a:prstGeom>
            <a:solidFill>
              <a:schemeClr val="tx2"/>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chemeClr val="tx1"/>
                </a:solidFill>
                <a:effectLst/>
                <a:uLnTx/>
                <a:uFillTx/>
                <a:latin typeface="Arial" panose="020B0604020202020204" pitchFamily="34" charset="0"/>
                <a:ea typeface="SimSun" panose="02010600030101010101" pitchFamily="2" charset="-122"/>
                <a:cs typeface="Arial" panose="020B0604020202020204" pitchFamily="34" charset="0"/>
              </a:endParaRPr>
            </a:p>
          </p:txBody>
        </p:sp>
        <p:sp>
          <p:nvSpPr>
            <p:cNvPr id="49" name="Oval 15"/>
            <p:cNvSpPr>
              <a:spLocks noChangeArrowheads="1"/>
            </p:cNvSpPr>
            <p:nvPr/>
          </p:nvSpPr>
          <p:spPr bwMode="auto">
            <a:xfrm>
              <a:off x="5241" y="2064"/>
              <a:ext cx="127" cy="127"/>
            </a:xfrm>
            <a:prstGeom prst="ellipse">
              <a:avLst/>
            </a:prstGeom>
            <a:solidFill>
              <a:schemeClr val="accent2"/>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chemeClr val="tx1"/>
                </a:solidFill>
                <a:effectLst/>
                <a:uLnTx/>
                <a:uFillTx/>
                <a:latin typeface="Arial" panose="020B0604020202020204" pitchFamily="34" charset="0"/>
                <a:ea typeface="SimSun" panose="02010600030101010101" pitchFamily="2" charset="-122"/>
                <a:cs typeface="Arial" panose="020B0604020202020204" pitchFamily="34" charset="0"/>
              </a:endParaRPr>
            </a:p>
          </p:txBody>
        </p:sp>
        <p:sp>
          <p:nvSpPr>
            <p:cNvPr id="50" name="Oval 16"/>
            <p:cNvSpPr>
              <a:spLocks noChangeArrowheads="1"/>
            </p:cNvSpPr>
            <p:nvPr/>
          </p:nvSpPr>
          <p:spPr bwMode="auto">
            <a:xfrm>
              <a:off x="4704" y="2243"/>
              <a:ext cx="127" cy="127"/>
            </a:xfrm>
            <a:prstGeom prst="ellipse">
              <a:avLst/>
            </a:prstGeom>
            <a:solidFill>
              <a:schemeClr val="tx2"/>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chemeClr val="tx1"/>
                </a:solidFill>
                <a:effectLst/>
                <a:uLnTx/>
                <a:uFillTx/>
                <a:latin typeface="Arial" panose="020B0604020202020204" pitchFamily="34" charset="0"/>
                <a:ea typeface="SimSun" panose="02010600030101010101" pitchFamily="2" charset="-122"/>
                <a:cs typeface="Arial" panose="020B0604020202020204" pitchFamily="34" charset="0"/>
              </a:endParaRPr>
            </a:p>
          </p:txBody>
        </p:sp>
        <p:sp>
          <p:nvSpPr>
            <p:cNvPr id="51" name="Oval 17"/>
            <p:cNvSpPr>
              <a:spLocks noChangeArrowheads="1"/>
            </p:cNvSpPr>
            <p:nvPr/>
          </p:nvSpPr>
          <p:spPr bwMode="auto">
            <a:xfrm>
              <a:off x="4883" y="2243"/>
              <a:ext cx="127" cy="127"/>
            </a:xfrm>
            <a:prstGeom prst="ellipse">
              <a:avLst/>
            </a:prstGeom>
            <a:solidFill>
              <a:schemeClr val="tx2"/>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chemeClr val="tx1"/>
                </a:solidFill>
                <a:effectLst/>
                <a:uLnTx/>
                <a:uFillTx/>
                <a:latin typeface="Arial" panose="020B0604020202020204" pitchFamily="34" charset="0"/>
                <a:ea typeface="SimSun" panose="02010600030101010101" pitchFamily="2" charset="-122"/>
                <a:cs typeface="Arial" panose="020B0604020202020204" pitchFamily="34" charset="0"/>
              </a:endParaRPr>
            </a:p>
          </p:txBody>
        </p:sp>
        <p:sp>
          <p:nvSpPr>
            <p:cNvPr id="52" name="Oval 18"/>
            <p:cNvSpPr>
              <a:spLocks noChangeArrowheads="1"/>
            </p:cNvSpPr>
            <p:nvPr/>
          </p:nvSpPr>
          <p:spPr bwMode="auto">
            <a:xfrm>
              <a:off x="5062" y="2243"/>
              <a:ext cx="127" cy="127"/>
            </a:xfrm>
            <a:prstGeom prst="ellipse">
              <a:avLst/>
            </a:prstGeom>
            <a:solidFill>
              <a:schemeClr val="accent2"/>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chemeClr val="tx1"/>
                </a:solidFill>
                <a:effectLst/>
                <a:uLnTx/>
                <a:uFillTx/>
                <a:latin typeface="Arial" panose="020B0604020202020204" pitchFamily="34" charset="0"/>
                <a:ea typeface="SimSun" panose="02010600030101010101" pitchFamily="2" charset="-122"/>
                <a:cs typeface="Arial" panose="020B0604020202020204" pitchFamily="34" charset="0"/>
              </a:endParaRPr>
            </a:p>
          </p:txBody>
        </p:sp>
        <p:sp>
          <p:nvSpPr>
            <p:cNvPr id="53" name="Oval 19"/>
            <p:cNvSpPr>
              <a:spLocks noChangeArrowheads="1"/>
            </p:cNvSpPr>
            <p:nvPr/>
          </p:nvSpPr>
          <p:spPr bwMode="auto">
            <a:xfrm>
              <a:off x="5241" y="2243"/>
              <a:ext cx="127" cy="127"/>
            </a:xfrm>
            <a:prstGeom prst="ellipse">
              <a:avLst/>
            </a:prstGeom>
            <a:solidFill>
              <a:schemeClr val="accent2"/>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chemeClr val="tx1"/>
                </a:solidFill>
                <a:effectLst/>
                <a:uLnTx/>
                <a:uFillTx/>
                <a:latin typeface="Arial" panose="020B0604020202020204" pitchFamily="34" charset="0"/>
                <a:ea typeface="SimSun" panose="02010600030101010101" pitchFamily="2" charset="-122"/>
                <a:cs typeface="Arial" panose="020B0604020202020204" pitchFamily="34" charset="0"/>
              </a:endParaRPr>
            </a:p>
          </p:txBody>
        </p:sp>
        <p:sp>
          <p:nvSpPr>
            <p:cNvPr id="54" name="Oval 20"/>
            <p:cNvSpPr>
              <a:spLocks noChangeArrowheads="1"/>
            </p:cNvSpPr>
            <p:nvPr/>
          </p:nvSpPr>
          <p:spPr bwMode="auto">
            <a:xfrm>
              <a:off x="5420" y="2243"/>
              <a:ext cx="127" cy="127"/>
            </a:xfrm>
            <a:prstGeom prst="ellipse">
              <a:avLst/>
            </a:prstGeom>
            <a:solidFill>
              <a:schemeClr val="accent1"/>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chemeClr val="tx1"/>
                </a:solidFill>
                <a:effectLst/>
                <a:uLnTx/>
                <a:uFillTx/>
                <a:latin typeface="Arial" panose="020B0604020202020204" pitchFamily="34" charset="0"/>
                <a:ea typeface="SimSun" panose="02010600030101010101" pitchFamily="2" charset="-122"/>
                <a:cs typeface="Arial" panose="020B0604020202020204" pitchFamily="34" charset="0"/>
              </a:endParaRPr>
            </a:p>
          </p:txBody>
        </p:sp>
        <p:sp>
          <p:nvSpPr>
            <p:cNvPr id="55" name="Oval 21"/>
            <p:cNvSpPr>
              <a:spLocks noChangeArrowheads="1"/>
            </p:cNvSpPr>
            <p:nvPr/>
          </p:nvSpPr>
          <p:spPr bwMode="auto">
            <a:xfrm>
              <a:off x="4704" y="2421"/>
              <a:ext cx="127" cy="128"/>
            </a:xfrm>
            <a:prstGeom prst="ellipse">
              <a:avLst/>
            </a:prstGeom>
            <a:solidFill>
              <a:schemeClr val="tx2"/>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chemeClr val="tx1"/>
                </a:solidFill>
                <a:effectLst/>
                <a:uLnTx/>
                <a:uFillTx/>
                <a:latin typeface="Arial" panose="020B0604020202020204" pitchFamily="34" charset="0"/>
                <a:ea typeface="SimSun" panose="02010600030101010101" pitchFamily="2" charset="-122"/>
                <a:cs typeface="Arial" panose="020B0604020202020204" pitchFamily="34" charset="0"/>
              </a:endParaRPr>
            </a:p>
          </p:txBody>
        </p:sp>
        <p:sp>
          <p:nvSpPr>
            <p:cNvPr id="56" name="Oval 22"/>
            <p:cNvSpPr>
              <a:spLocks noChangeArrowheads="1"/>
            </p:cNvSpPr>
            <p:nvPr/>
          </p:nvSpPr>
          <p:spPr bwMode="auto">
            <a:xfrm>
              <a:off x="4883" y="2421"/>
              <a:ext cx="127" cy="128"/>
            </a:xfrm>
            <a:prstGeom prst="ellipse">
              <a:avLst/>
            </a:prstGeom>
            <a:solidFill>
              <a:schemeClr val="accent2"/>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chemeClr val="tx1"/>
                </a:solidFill>
                <a:effectLst/>
                <a:uLnTx/>
                <a:uFillTx/>
                <a:latin typeface="Arial" panose="020B0604020202020204" pitchFamily="34" charset="0"/>
                <a:ea typeface="SimSun" panose="02010600030101010101" pitchFamily="2" charset="-122"/>
                <a:cs typeface="Arial" panose="020B0604020202020204" pitchFamily="34" charset="0"/>
              </a:endParaRPr>
            </a:p>
          </p:txBody>
        </p:sp>
        <p:sp>
          <p:nvSpPr>
            <p:cNvPr id="57" name="Oval 23"/>
            <p:cNvSpPr>
              <a:spLocks noChangeArrowheads="1"/>
            </p:cNvSpPr>
            <p:nvPr/>
          </p:nvSpPr>
          <p:spPr bwMode="auto">
            <a:xfrm>
              <a:off x="5062" y="2421"/>
              <a:ext cx="127" cy="128"/>
            </a:xfrm>
            <a:prstGeom prst="ellipse">
              <a:avLst/>
            </a:prstGeom>
            <a:solidFill>
              <a:schemeClr val="accent2"/>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chemeClr val="tx1"/>
                </a:solidFill>
                <a:effectLst/>
                <a:uLnTx/>
                <a:uFillTx/>
                <a:latin typeface="Arial" panose="020B0604020202020204" pitchFamily="34" charset="0"/>
                <a:ea typeface="SimSun" panose="02010600030101010101" pitchFamily="2" charset="-122"/>
                <a:cs typeface="Arial" panose="020B0604020202020204" pitchFamily="34" charset="0"/>
              </a:endParaRPr>
            </a:p>
          </p:txBody>
        </p:sp>
        <p:sp>
          <p:nvSpPr>
            <p:cNvPr id="58" name="Oval 24"/>
            <p:cNvSpPr>
              <a:spLocks noChangeArrowheads="1"/>
            </p:cNvSpPr>
            <p:nvPr/>
          </p:nvSpPr>
          <p:spPr bwMode="auto">
            <a:xfrm>
              <a:off x="5241" y="2421"/>
              <a:ext cx="127" cy="128"/>
            </a:xfrm>
            <a:prstGeom prst="ellipse">
              <a:avLst/>
            </a:prstGeom>
            <a:solidFill>
              <a:schemeClr val="accent1"/>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chemeClr val="tx1"/>
                </a:solidFill>
                <a:effectLst/>
                <a:uLnTx/>
                <a:uFillTx/>
                <a:latin typeface="Arial" panose="020B0604020202020204" pitchFamily="34" charset="0"/>
                <a:ea typeface="SimSun" panose="02010600030101010101" pitchFamily="2" charset="-122"/>
                <a:cs typeface="Arial" panose="020B0604020202020204" pitchFamily="34" charset="0"/>
              </a:endParaRPr>
            </a:p>
          </p:txBody>
        </p:sp>
        <p:sp>
          <p:nvSpPr>
            <p:cNvPr id="59" name="Oval 25"/>
            <p:cNvSpPr>
              <a:spLocks noChangeArrowheads="1"/>
            </p:cNvSpPr>
            <p:nvPr/>
          </p:nvSpPr>
          <p:spPr bwMode="auto">
            <a:xfrm>
              <a:off x="4704" y="2600"/>
              <a:ext cx="127" cy="128"/>
            </a:xfrm>
            <a:prstGeom prst="ellipse">
              <a:avLst/>
            </a:prstGeom>
            <a:solidFill>
              <a:schemeClr val="accent2"/>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chemeClr val="tx1"/>
                </a:solidFill>
                <a:effectLst/>
                <a:uLnTx/>
                <a:uFillTx/>
                <a:latin typeface="Arial" panose="020B0604020202020204" pitchFamily="34" charset="0"/>
                <a:ea typeface="SimSun" panose="02010600030101010101" pitchFamily="2" charset="-122"/>
                <a:cs typeface="Arial" panose="020B0604020202020204" pitchFamily="34" charset="0"/>
              </a:endParaRPr>
            </a:p>
          </p:txBody>
        </p:sp>
        <p:sp>
          <p:nvSpPr>
            <p:cNvPr id="60" name="Oval 26"/>
            <p:cNvSpPr>
              <a:spLocks noChangeArrowheads="1"/>
            </p:cNvSpPr>
            <p:nvPr/>
          </p:nvSpPr>
          <p:spPr bwMode="auto">
            <a:xfrm>
              <a:off x="4883" y="2600"/>
              <a:ext cx="127" cy="128"/>
            </a:xfrm>
            <a:prstGeom prst="ellipse">
              <a:avLst/>
            </a:prstGeom>
            <a:solidFill>
              <a:schemeClr val="accent2"/>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chemeClr val="tx1"/>
                </a:solidFill>
                <a:effectLst/>
                <a:uLnTx/>
                <a:uFillTx/>
                <a:latin typeface="Arial" panose="020B0604020202020204" pitchFamily="34" charset="0"/>
                <a:ea typeface="SimSun" panose="02010600030101010101" pitchFamily="2" charset="-122"/>
                <a:cs typeface="Arial" panose="020B0604020202020204" pitchFamily="34" charset="0"/>
              </a:endParaRPr>
            </a:p>
          </p:txBody>
        </p:sp>
        <p:sp>
          <p:nvSpPr>
            <p:cNvPr id="61" name="Oval 27"/>
            <p:cNvSpPr>
              <a:spLocks noChangeArrowheads="1"/>
            </p:cNvSpPr>
            <p:nvPr/>
          </p:nvSpPr>
          <p:spPr bwMode="auto">
            <a:xfrm>
              <a:off x="5062" y="2600"/>
              <a:ext cx="127" cy="128"/>
            </a:xfrm>
            <a:prstGeom prst="ellipse">
              <a:avLst/>
            </a:prstGeom>
            <a:solidFill>
              <a:schemeClr val="accent1"/>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chemeClr val="tx1"/>
                </a:solidFill>
                <a:effectLst/>
                <a:uLnTx/>
                <a:uFillTx/>
                <a:latin typeface="Arial" panose="020B0604020202020204" pitchFamily="34" charset="0"/>
                <a:ea typeface="SimSun" panose="02010600030101010101" pitchFamily="2" charset="-122"/>
                <a:cs typeface="Arial" panose="020B0604020202020204" pitchFamily="34" charset="0"/>
              </a:endParaRPr>
            </a:p>
          </p:txBody>
        </p:sp>
        <p:sp>
          <p:nvSpPr>
            <p:cNvPr id="62" name="Oval 28"/>
            <p:cNvSpPr>
              <a:spLocks noChangeArrowheads="1"/>
            </p:cNvSpPr>
            <p:nvPr/>
          </p:nvSpPr>
          <p:spPr bwMode="auto">
            <a:xfrm>
              <a:off x="5241" y="2600"/>
              <a:ext cx="127" cy="128"/>
            </a:xfrm>
            <a:prstGeom prst="ellipse">
              <a:avLst/>
            </a:prstGeom>
            <a:solidFill>
              <a:schemeClr val="accent1"/>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chemeClr val="tx1"/>
                </a:solidFill>
                <a:effectLst/>
                <a:uLnTx/>
                <a:uFillTx/>
                <a:latin typeface="Arial" panose="020B0604020202020204" pitchFamily="34" charset="0"/>
                <a:ea typeface="SimSun" panose="02010600030101010101" pitchFamily="2" charset="-122"/>
                <a:cs typeface="Arial" panose="020B0604020202020204" pitchFamily="34" charset="0"/>
              </a:endParaRPr>
            </a:p>
          </p:txBody>
        </p:sp>
        <p:sp>
          <p:nvSpPr>
            <p:cNvPr id="63" name="Oval 29"/>
            <p:cNvSpPr>
              <a:spLocks noChangeArrowheads="1"/>
            </p:cNvSpPr>
            <p:nvPr/>
          </p:nvSpPr>
          <p:spPr bwMode="auto">
            <a:xfrm>
              <a:off x="5420" y="2600"/>
              <a:ext cx="127" cy="128"/>
            </a:xfrm>
            <a:prstGeom prst="ellipse">
              <a:avLst/>
            </a:prstGeom>
            <a:solidFill>
              <a:schemeClr val="folHlink"/>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chemeClr val="tx1"/>
                </a:solidFill>
                <a:effectLst/>
                <a:uLnTx/>
                <a:uFillTx/>
                <a:latin typeface="Arial" panose="020B0604020202020204" pitchFamily="34" charset="0"/>
                <a:ea typeface="SimSun" panose="02010600030101010101" pitchFamily="2" charset="-122"/>
                <a:cs typeface="Arial" panose="020B0604020202020204" pitchFamily="34" charset="0"/>
              </a:endParaRPr>
            </a:p>
          </p:txBody>
        </p:sp>
        <p:sp>
          <p:nvSpPr>
            <p:cNvPr id="64" name="Oval 30"/>
            <p:cNvSpPr>
              <a:spLocks noChangeArrowheads="1"/>
            </p:cNvSpPr>
            <p:nvPr/>
          </p:nvSpPr>
          <p:spPr bwMode="auto">
            <a:xfrm>
              <a:off x="4704" y="2779"/>
              <a:ext cx="127" cy="127"/>
            </a:xfrm>
            <a:prstGeom prst="ellipse">
              <a:avLst/>
            </a:prstGeom>
            <a:solidFill>
              <a:schemeClr val="accent2"/>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chemeClr val="tx1"/>
                </a:solidFill>
                <a:effectLst/>
                <a:uLnTx/>
                <a:uFillTx/>
                <a:latin typeface="Arial" panose="020B0604020202020204" pitchFamily="34" charset="0"/>
                <a:ea typeface="SimSun" panose="02010600030101010101" pitchFamily="2" charset="-122"/>
                <a:cs typeface="Arial" panose="020B0604020202020204" pitchFamily="34" charset="0"/>
              </a:endParaRPr>
            </a:p>
          </p:txBody>
        </p:sp>
        <p:sp>
          <p:nvSpPr>
            <p:cNvPr id="65" name="Oval 31"/>
            <p:cNvSpPr>
              <a:spLocks noChangeArrowheads="1"/>
            </p:cNvSpPr>
            <p:nvPr/>
          </p:nvSpPr>
          <p:spPr bwMode="auto">
            <a:xfrm>
              <a:off x="4883" y="2779"/>
              <a:ext cx="127" cy="127"/>
            </a:xfrm>
            <a:prstGeom prst="ellipse">
              <a:avLst/>
            </a:prstGeom>
            <a:solidFill>
              <a:schemeClr val="accent1"/>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chemeClr val="tx1"/>
                </a:solidFill>
                <a:effectLst/>
                <a:uLnTx/>
                <a:uFillTx/>
                <a:latin typeface="Arial" panose="020B0604020202020204" pitchFamily="34" charset="0"/>
                <a:ea typeface="SimSun" panose="02010600030101010101" pitchFamily="2" charset="-122"/>
                <a:cs typeface="Arial" panose="020B0604020202020204" pitchFamily="34" charset="0"/>
              </a:endParaRPr>
            </a:p>
          </p:txBody>
        </p:sp>
        <p:sp>
          <p:nvSpPr>
            <p:cNvPr id="66" name="Oval 32"/>
            <p:cNvSpPr>
              <a:spLocks noChangeArrowheads="1"/>
            </p:cNvSpPr>
            <p:nvPr/>
          </p:nvSpPr>
          <p:spPr bwMode="auto">
            <a:xfrm>
              <a:off x="5062" y="2779"/>
              <a:ext cx="127" cy="127"/>
            </a:xfrm>
            <a:prstGeom prst="ellipse">
              <a:avLst/>
            </a:prstGeom>
            <a:solidFill>
              <a:schemeClr val="accent1"/>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chemeClr val="tx1"/>
                </a:solidFill>
                <a:effectLst/>
                <a:uLnTx/>
                <a:uFillTx/>
                <a:latin typeface="Arial" panose="020B0604020202020204" pitchFamily="34" charset="0"/>
                <a:ea typeface="SimSun" panose="02010600030101010101" pitchFamily="2" charset="-122"/>
                <a:cs typeface="Arial" panose="020B0604020202020204" pitchFamily="34" charset="0"/>
              </a:endParaRPr>
            </a:p>
          </p:txBody>
        </p:sp>
        <p:sp>
          <p:nvSpPr>
            <p:cNvPr id="67" name="Oval 33"/>
            <p:cNvSpPr>
              <a:spLocks noChangeArrowheads="1"/>
            </p:cNvSpPr>
            <p:nvPr/>
          </p:nvSpPr>
          <p:spPr bwMode="auto">
            <a:xfrm>
              <a:off x="5241" y="2779"/>
              <a:ext cx="127" cy="127"/>
            </a:xfrm>
            <a:prstGeom prst="ellipse">
              <a:avLst/>
            </a:prstGeom>
            <a:solidFill>
              <a:schemeClr val="folHlink"/>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chemeClr val="tx1"/>
                </a:solidFill>
                <a:effectLst/>
                <a:uLnTx/>
                <a:uFillTx/>
                <a:latin typeface="Arial" panose="020B0604020202020204" pitchFamily="34" charset="0"/>
                <a:ea typeface="SimSun" panose="02010600030101010101" pitchFamily="2" charset="-122"/>
                <a:cs typeface="Arial" panose="020B0604020202020204" pitchFamily="34" charset="0"/>
              </a:endParaRPr>
            </a:p>
          </p:txBody>
        </p:sp>
        <p:sp>
          <p:nvSpPr>
            <p:cNvPr id="68" name="Oval 34"/>
            <p:cNvSpPr>
              <a:spLocks noChangeArrowheads="1"/>
            </p:cNvSpPr>
            <p:nvPr/>
          </p:nvSpPr>
          <p:spPr bwMode="auto">
            <a:xfrm>
              <a:off x="4704" y="2958"/>
              <a:ext cx="127" cy="127"/>
            </a:xfrm>
            <a:prstGeom prst="ellipse">
              <a:avLst/>
            </a:prstGeom>
            <a:solidFill>
              <a:schemeClr val="accent1"/>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chemeClr val="tx1"/>
                </a:solidFill>
                <a:effectLst/>
                <a:uLnTx/>
                <a:uFillTx/>
                <a:latin typeface="Arial" panose="020B0604020202020204" pitchFamily="34" charset="0"/>
                <a:ea typeface="SimSun" panose="02010600030101010101" pitchFamily="2" charset="-122"/>
                <a:cs typeface="Arial" panose="020B0604020202020204" pitchFamily="34" charset="0"/>
              </a:endParaRPr>
            </a:p>
          </p:txBody>
        </p:sp>
        <p:sp>
          <p:nvSpPr>
            <p:cNvPr id="69" name="Oval 35"/>
            <p:cNvSpPr>
              <a:spLocks noChangeArrowheads="1"/>
            </p:cNvSpPr>
            <p:nvPr/>
          </p:nvSpPr>
          <p:spPr bwMode="auto">
            <a:xfrm>
              <a:off x="4883" y="2958"/>
              <a:ext cx="127" cy="127"/>
            </a:xfrm>
            <a:prstGeom prst="ellipse">
              <a:avLst/>
            </a:prstGeom>
            <a:solidFill>
              <a:schemeClr val="accent1"/>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chemeClr val="tx1"/>
                </a:solidFill>
                <a:effectLst/>
                <a:uLnTx/>
                <a:uFillTx/>
                <a:latin typeface="Arial" panose="020B0604020202020204" pitchFamily="34" charset="0"/>
                <a:ea typeface="SimSun" panose="02010600030101010101" pitchFamily="2" charset="-122"/>
                <a:cs typeface="Arial" panose="020B0604020202020204" pitchFamily="34" charset="0"/>
              </a:endParaRPr>
            </a:p>
          </p:txBody>
        </p:sp>
        <p:sp>
          <p:nvSpPr>
            <p:cNvPr id="70" name="Oval 36"/>
            <p:cNvSpPr>
              <a:spLocks noChangeArrowheads="1"/>
            </p:cNvSpPr>
            <p:nvPr/>
          </p:nvSpPr>
          <p:spPr bwMode="auto">
            <a:xfrm>
              <a:off x="5062" y="2958"/>
              <a:ext cx="127" cy="127"/>
            </a:xfrm>
            <a:prstGeom prst="ellipse">
              <a:avLst/>
            </a:prstGeom>
            <a:solidFill>
              <a:schemeClr val="folHlink"/>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chemeClr val="tx1"/>
                </a:solidFill>
                <a:effectLst/>
                <a:uLnTx/>
                <a:uFillTx/>
                <a:latin typeface="Arial" panose="020B0604020202020204" pitchFamily="34" charset="0"/>
                <a:ea typeface="SimSun" panose="02010600030101010101" pitchFamily="2" charset="-122"/>
                <a:cs typeface="Arial" panose="020B0604020202020204" pitchFamily="34" charset="0"/>
              </a:endParaRPr>
            </a:p>
          </p:txBody>
        </p:sp>
        <p:sp>
          <p:nvSpPr>
            <p:cNvPr id="71" name="Oval 37"/>
            <p:cNvSpPr>
              <a:spLocks noChangeArrowheads="1"/>
            </p:cNvSpPr>
            <p:nvPr/>
          </p:nvSpPr>
          <p:spPr bwMode="auto">
            <a:xfrm>
              <a:off x="5241" y="2958"/>
              <a:ext cx="127" cy="127"/>
            </a:xfrm>
            <a:prstGeom prst="ellipse">
              <a:avLst/>
            </a:prstGeom>
            <a:solidFill>
              <a:schemeClr val="folHlink"/>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chemeClr val="tx1"/>
                </a:solidFill>
                <a:effectLst/>
                <a:uLnTx/>
                <a:uFillTx/>
                <a:latin typeface="Arial" panose="020B0604020202020204" pitchFamily="34" charset="0"/>
                <a:ea typeface="SimSun" panose="02010600030101010101" pitchFamily="2" charset="-122"/>
                <a:cs typeface="Arial" panose="020B0604020202020204" pitchFamily="34" charset="0"/>
              </a:endParaRPr>
            </a:p>
          </p:txBody>
        </p:sp>
        <p:sp>
          <p:nvSpPr>
            <p:cNvPr id="72" name="Oval 38"/>
            <p:cNvSpPr>
              <a:spLocks noChangeArrowheads="1"/>
            </p:cNvSpPr>
            <p:nvPr/>
          </p:nvSpPr>
          <p:spPr bwMode="auto">
            <a:xfrm>
              <a:off x="4883" y="3137"/>
              <a:ext cx="127" cy="127"/>
            </a:xfrm>
            <a:prstGeom prst="ellipse">
              <a:avLst/>
            </a:prstGeom>
            <a:solidFill>
              <a:schemeClr val="folHlink"/>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chemeClr val="tx1"/>
                </a:solidFill>
                <a:effectLst/>
                <a:uLnTx/>
                <a:uFillTx/>
                <a:latin typeface="Arial" panose="020B0604020202020204" pitchFamily="34" charset="0"/>
                <a:ea typeface="SimSun" panose="02010600030101010101" pitchFamily="2" charset="-122"/>
                <a:cs typeface="Arial" panose="020B0604020202020204" pitchFamily="34" charset="0"/>
              </a:endParaRPr>
            </a:p>
          </p:txBody>
        </p:sp>
        <p:sp>
          <p:nvSpPr>
            <p:cNvPr id="73" name="Oval 39"/>
            <p:cNvSpPr>
              <a:spLocks noChangeArrowheads="1"/>
            </p:cNvSpPr>
            <p:nvPr/>
          </p:nvSpPr>
          <p:spPr bwMode="auto">
            <a:xfrm>
              <a:off x="5241" y="3137"/>
              <a:ext cx="127" cy="127"/>
            </a:xfrm>
            <a:prstGeom prst="ellipse">
              <a:avLst/>
            </a:prstGeom>
            <a:solidFill>
              <a:schemeClr val="folHlink"/>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chemeClr val="tx1"/>
                </a:solidFill>
                <a:effectLst/>
                <a:uLnTx/>
                <a:uFillTx/>
                <a:latin typeface="Arial" panose="020B0604020202020204" pitchFamily="34" charset="0"/>
                <a:ea typeface="SimSun" panose="02010600030101010101" pitchFamily="2" charset="-122"/>
                <a:cs typeface="Arial" panose="020B0604020202020204" pitchFamily="34" charset="0"/>
              </a:endParaRPr>
            </a:p>
          </p:txBody>
        </p:sp>
      </p:grpSp>
      <p:sp>
        <p:nvSpPr>
          <p:cNvPr id="74" name="Line 40"/>
          <p:cNvSpPr>
            <a:spLocks noChangeShapeType="1"/>
          </p:cNvSpPr>
          <p:nvPr/>
        </p:nvSpPr>
        <p:spPr bwMode="auto">
          <a:xfrm>
            <a:off x="304800" y="2819400"/>
            <a:ext cx="8229600" cy="0"/>
          </a:xfrm>
          <a:prstGeom prst="line">
            <a:avLst/>
          </a:prstGeom>
          <a:noFill/>
          <a:ln w="6350">
            <a:solidFill>
              <a:schemeClr val="tx1"/>
            </a:solid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chemeClr val="tx1"/>
              </a:solidFill>
              <a:effectLst/>
              <a:uLnTx/>
              <a:uFillTx/>
              <a:latin typeface="Arial" panose="020B0604020202020204" pitchFamily="34" charset="0"/>
              <a:ea typeface="+mn-ea"/>
              <a:cs typeface="Arial" panose="020B0604020202020204" pitchFamily="34" charset="0"/>
            </a:endParaRPr>
          </a:p>
        </p:txBody>
      </p:sp>
      <p:sp>
        <p:nvSpPr>
          <p:cNvPr id="116739" name="Rectangle 3"/>
          <p:cNvSpPr>
            <a:spLocks noGrp="1" noChangeArrowheads="1"/>
          </p:cNvSpPr>
          <p:nvPr>
            <p:ph type="ctrTitle"/>
          </p:nvPr>
        </p:nvSpPr>
        <p:spPr>
          <a:xfrm>
            <a:off x="315913" y="466725"/>
            <a:ext cx="6781800" cy="2133600"/>
          </a:xfrm>
        </p:spPr>
        <p:txBody>
          <a:bodyPr/>
          <a:lstStyle>
            <a:lvl1pPr algn="r">
              <a:defRPr sz="4800"/>
            </a:lvl1pPr>
          </a:lstStyle>
          <a:p>
            <a:r>
              <a:rPr lang="zh-CN" altLang="en-US" noProof="1" smtClean="0"/>
              <a:t>单击此处编辑母版标题样式</a:t>
            </a:r>
            <a:endParaRPr lang="hu-HU" altLang="en-US" noProof="1"/>
          </a:p>
        </p:txBody>
      </p:sp>
      <p:sp>
        <p:nvSpPr>
          <p:cNvPr id="116740" name="Rectangle 4"/>
          <p:cNvSpPr>
            <a:spLocks noGrp="1" noChangeArrowheads="1"/>
          </p:cNvSpPr>
          <p:nvPr>
            <p:ph type="subTitle" idx="1"/>
          </p:nvPr>
        </p:nvSpPr>
        <p:spPr>
          <a:xfrm>
            <a:off x="849313" y="3049588"/>
            <a:ext cx="6248400" cy="2362200"/>
          </a:xfrm>
        </p:spPr>
        <p:txBody>
          <a:bodyPr/>
          <a:lstStyle>
            <a:lvl1pPr marL="0" indent="0" algn="r">
              <a:buFont typeface="Wingdings" panose="05000000000000000000" pitchFamily="2" charset="2"/>
              <a:buNone/>
              <a:defRPr sz="3200"/>
            </a:lvl1pPr>
          </a:lstStyle>
          <a:p>
            <a:r>
              <a:rPr lang="zh-CN" altLang="en-US" noProof="1" smtClean="0"/>
              <a:t>单击此处编辑母版副标题样式</a:t>
            </a:r>
            <a:endParaRPr lang="hu-HU" altLang="en-US" noProof="1"/>
          </a:p>
        </p:txBody>
      </p:sp>
      <p:sp>
        <p:nvSpPr>
          <p:cNvPr id="75" name="Rectangle 5"/>
          <p:cNvSpPr>
            <a:spLocks noGrp="1" noChangeArrowheads="1"/>
          </p:cNvSpPr>
          <p:nvPr>
            <p:ph type="dt" sz="half" idx="2"/>
          </p:nvPr>
        </p:nvSpPr>
        <p:spPr bwMode="auto">
          <a:xfrm>
            <a:off x="457200" y="6248400"/>
            <a:ext cx="2133600" cy="457200"/>
          </a:xfrm>
          <a:prstGeom prst="rect">
            <a:avLst/>
          </a:prstGeom>
          <a:ln>
            <a:miter lim="800000"/>
          </a:ln>
        </p:spPr>
        <p:txBody>
          <a:bodyPr vert="horz" wrap="square" lIns="91440" tIns="45720" rIns="91440" bIns="45720" numCol="1" anchor="t" anchorCtr="0" compatLnSpc="1"/>
          <a:p>
            <a:pPr>
              <a:buNone/>
            </a:pPr>
            <a:fld id="{BB962C8B-B14F-4D97-AF65-F5344CB8AC3E}" type="datetime1">
              <a:rPr lang="en-GB" altLang="en-US" dirty="0"/>
            </a:fld>
            <a:endParaRPr lang="en-GB" altLang="en-US" dirty="0"/>
          </a:p>
        </p:txBody>
      </p:sp>
      <p:sp>
        <p:nvSpPr>
          <p:cNvPr id="76" name="Rectangle 6"/>
          <p:cNvSpPr>
            <a:spLocks noGrp="1" noChangeArrowheads="1"/>
          </p:cNvSpPr>
          <p:nvPr>
            <p:ph type="ftr" sz="quarter" idx="3"/>
          </p:nvPr>
        </p:nvSpPr>
        <p:spPr bwMode="auto">
          <a:xfrm>
            <a:off x="3124200" y="6248400"/>
            <a:ext cx="2895600" cy="457200"/>
          </a:xfrm>
          <a:prstGeom prst="rect">
            <a:avLst/>
          </a:prstGeom>
          <a:ln>
            <a:miter lim="800000"/>
          </a:ln>
        </p:spPr>
        <p:txBody>
          <a:bodyPr vert="horz" wrap="square" lIns="91440" tIns="45720" rIns="91440" bIns="45720" numCol="1" anchor="t" anchorCtr="0" compatLnSpc="1"/>
          <a:p>
            <a:pPr algn="ctr">
              <a:buNone/>
            </a:pPr>
            <a:endParaRPr lang="hu-HU" altLang="zh-CN" dirty="0"/>
          </a:p>
        </p:txBody>
      </p:sp>
      <p:sp>
        <p:nvSpPr>
          <p:cNvPr id="77" name="Rectangle 7"/>
          <p:cNvSpPr>
            <a:spLocks noGrp="1" noChangeArrowheads="1"/>
          </p:cNvSpPr>
          <p:nvPr>
            <p:ph type="sldNum" sz="quarter" idx="4"/>
          </p:nvPr>
        </p:nvSpPr>
        <p:spPr bwMode="auto">
          <a:xfrm>
            <a:off x="6553200" y="6248400"/>
            <a:ext cx="2133600" cy="457200"/>
          </a:xfrm>
          <a:prstGeom prst="rect">
            <a:avLst/>
          </a:prstGeom>
          <a:ln>
            <a:miter lim="800000"/>
          </a:ln>
        </p:spPr>
        <p:txBody>
          <a:bodyPr vert="horz" wrap="square" lIns="91440" tIns="45720" rIns="91440" bIns="45720" numCol="1" anchor="t" anchorCtr="0" compatLnSpc="1"/>
          <a:p>
            <a:pPr algn="r">
              <a:buNone/>
            </a:pPr>
            <a:fld id="{9A0DB2DC-4C9A-4742-B13C-FB6460FD3503}" type="slidenum">
              <a:rPr lang="hu-HU" altLang="en-US" dirty="0"/>
            </a:fld>
            <a:endParaRPr lang="hu-HU"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日期占位符 3"/>
          <p:cNvSpPr>
            <a:spLocks noGrp="1"/>
          </p:cNvSpPr>
          <p:nvPr>
            <p:ph type="dt" sz="half" idx="10"/>
          </p:nvPr>
        </p:nvSpPr>
        <p:spPr/>
        <p:txBody>
          <a:bodyPr/>
          <a:p>
            <a:pPr lvl="0" eaLnBrk="1" hangingPunct="1">
              <a:buNone/>
            </a:pPr>
            <a:fld id="{BB962C8B-B14F-4D97-AF65-F5344CB8AC3E}" type="datetime1">
              <a:rPr lang="en-GB" altLang="en-US" dirty="0">
                <a:latin typeface="Arial" panose="020B0604020202020204" pitchFamily="34" charset="0"/>
              </a:rPr>
            </a:fld>
            <a:endParaRPr lang="en-GB" altLang="en-US" dirty="0">
              <a:latin typeface="Arial" panose="020B0604020202020204" pitchFamily="34" charset="0"/>
            </a:endParaRPr>
          </a:p>
        </p:txBody>
      </p:sp>
      <p:sp>
        <p:nvSpPr>
          <p:cNvPr id="5" name="页脚占位符 4"/>
          <p:cNvSpPr>
            <a:spLocks noGrp="1"/>
          </p:cNvSpPr>
          <p:nvPr>
            <p:ph type="ftr" sz="quarter" idx="11"/>
          </p:nvPr>
        </p:nvSpPr>
        <p:spPr/>
        <p:txBody>
          <a:bodyPr/>
          <a:p>
            <a:pPr lvl="0" eaLnBrk="1" hangingPunct="1">
              <a:buNone/>
            </a:pPr>
            <a:endParaRPr lang="hu-HU" altLang="zh-CN" dirty="0">
              <a:latin typeface="Arial" panose="020B0604020202020204" pitchFamily="34" charset="0"/>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hu-HU" altLang="en-US" dirty="0">
                <a:latin typeface="Arial" panose="020B0604020202020204" pitchFamily="34" charset="0"/>
              </a:rPr>
            </a:fld>
            <a:endParaRPr lang="hu-HU" altLang="en-US" dirty="0">
              <a:latin typeface="Arial" panose="020B060402020202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22238"/>
            <a:ext cx="2057400" cy="6008687"/>
          </a:xfr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457200" y="122238"/>
            <a:ext cx="6019800" cy="6008687"/>
          </a:xfrm>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日期占位符 3"/>
          <p:cNvSpPr>
            <a:spLocks noGrp="1"/>
          </p:cNvSpPr>
          <p:nvPr>
            <p:ph type="dt" sz="half" idx="10"/>
          </p:nvPr>
        </p:nvSpPr>
        <p:spPr/>
        <p:txBody>
          <a:bodyPr/>
          <a:p>
            <a:pPr lvl="0" eaLnBrk="1" hangingPunct="1">
              <a:buNone/>
            </a:pPr>
            <a:fld id="{BB962C8B-B14F-4D97-AF65-F5344CB8AC3E}" type="datetime1">
              <a:rPr lang="en-GB" altLang="en-US" dirty="0">
                <a:latin typeface="Arial" panose="020B0604020202020204" pitchFamily="34" charset="0"/>
              </a:rPr>
            </a:fld>
            <a:endParaRPr lang="en-GB" altLang="en-US" dirty="0">
              <a:latin typeface="Arial" panose="020B0604020202020204" pitchFamily="34" charset="0"/>
            </a:endParaRPr>
          </a:p>
        </p:txBody>
      </p:sp>
      <p:sp>
        <p:nvSpPr>
          <p:cNvPr id="5" name="页脚占位符 4"/>
          <p:cNvSpPr>
            <a:spLocks noGrp="1"/>
          </p:cNvSpPr>
          <p:nvPr>
            <p:ph type="ftr" sz="quarter" idx="11"/>
          </p:nvPr>
        </p:nvSpPr>
        <p:spPr/>
        <p:txBody>
          <a:bodyPr/>
          <a:p>
            <a:pPr lvl="0" eaLnBrk="1" hangingPunct="1">
              <a:buNone/>
            </a:pPr>
            <a:endParaRPr lang="hu-HU" altLang="zh-CN" dirty="0">
              <a:latin typeface="Arial" panose="020B0604020202020204" pitchFamily="34" charset="0"/>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hu-HU" altLang="en-US" dirty="0">
                <a:latin typeface="Arial" panose="020B0604020202020204" pitchFamily="34" charset="0"/>
              </a:rPr>
            </a:fld>
            <a:endParaRPr lang="hu-HU" altLang="en-US" dirty="0">
              <a:latin typeface="Arial" panose="020B0604020202020204" pitchFamily="34" charset="0"/>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noProof="1" smtClean="0"/>
              <a:t>单击此处编辑母版标题样式</a:t>
            </a:r>
            <a:endParaRPr lang="zh-CN" altLang="en-US" noProof="1"/>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noProof="1" smtClean="0"/>
              <a:t>单击此处编辑母版副标题样式</a:t>
            </a:r>
            <a:endParaRPr lang="zh-CN" altLang="en-US" noProof="1"/>
          </a:p>
        </p:txBody>
      </p:sp>
      <p:sp>
        <p:nvSpPr>
          <p:cNvPr id="4" name="灯片编号占位符 3"/>
          <p:cNvSpPr>
            <a:spLocks noGrp="1"/>
          </p:cNvSpPr>
          <p:nvPr>
            <p:ph type="sldNum" sz="quarter" idx="10"/>
          </p:nvPr>
        </p:nvSpPr>
        <p:spPr/>
        <p:txBody>
          <a:bodyPr/>
          <a:p>
            <a:pPr lvl="0" eaLnBrk="1" hangingPunct="1">
              <a:buNone/>
            </a:pPr>
            <a:fld id="{9A0DB2DC-4C9A-4742-B13C-FB6460FD3503}" type="slidenum">
              <a:rPr lang="hu-HU" altLang="en-US" dirty="0">
                <a:latin typeface="Arial" panose="020B0604020202020204" pitchFamily="34" charset="0"/>
              </a:rPr>
            </a:fld>
            <a:endParaRPr lang="hu-HU" altLang="en-US" dirty="0">
              <a:latin typeface="Arial" panose="020B0604020202020204" pitchFamily="34" charset="0"/>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灯片编号占位符 3"/>
          <p:cNvSpPr>
            <a:spLocks noGrp="1"/>
          </p:cNvSpPr>
          <p:nvPr>
            <p:ph type="sldNum" sz="quarter" idx="10"/>
          </p:nvPr>
        </p:nvSpPr>
        <p:spPr/>
        <p:txBody>
          <a:bodyPr/>
          <a:p>
            <a:pPr lvl="0" eaLnBrk="1" hangingPunct="1">
              <a:buNone/>
            </a:pPr>
            <a:fld id="{9A0DB2DC-4C9A-4742-B13C-FB6460FD3503}" type="slidenum">
              <a:rPr lang="hu-HU" altLang="en-US" dirty="0">
                <a:latin typeface="Arial" panose="020B0604020202020204" pitchFamily="34" charset="0"/>
              </a:rPr>
            </a:fld>
            <a:endParaRPr lang="hu-HU" altLang="en-US" dirty="0">
              <a:latin typeface="Arial" panose="020B0604020202020204" pitchFamily="34" charset="0"/>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noProof="1" smtClean="0"/>
              <a:t>单击此处编辑母版文本样式</a:t>
            </a:r>
            <a:endParaRPr lang="zh-CN" altLang="en-US" noProof="1" smtClean="0"/>
          </a:p>
        </p:txBody>
      </p:sp>
      <p:sp>
        <p:nvSpPr>
          <p:cNvPr id="4" name="灯片编号占位符 3"/>
          <p:cNvSpPr>
            <a:spLocks noGrp="1"/>
          </p:cNvSpPr>
          <p:nvPr>
            <p:ph type="sldNum" sz="quarter" idx="10"/>
          </p:nvPr>
        </p:nvSpPr>
        <p:spPr/>
        <p:txBody>
          <a:bodyPr/>
          <a:p>
            <a:pPr lvl="0" eaLnBrk="1" hangingPunct="1">
              <a:buNone/>
            </a:pPr>
            <a:fld id="{9A0DB2DC-4C9A-4742-B13C-FB6460FD3503}" type="slidenum">
              <a:rPr lang="hu-HU" altLang="en-US" dirty="0">
                <a:latin typeface="Arial" panose="020B0604020202020204" pitchFamily="34" charset="0"/>
              </a:rPr>
            </a:fld>
            <a:endParaRPr lang="hu-HU" altLang="en-US" dirty="0">
              <a:latin typeface="Arial" panose="020B0604020202020204" pitchFamily="34" charset="0"/>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457200" y="1719263"/>
            <a:ext cx="4038600" cy="44116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内容占位符 3"/>
          <p:cNvSpPr>
            <a:spLocks noGrp="1"/>
          </p:cNvSpPr>
          <p:nvPr>
            <p:ph sz="half" idx="2"/>
          </p:nvPr>
        </p:nvSpPr>
        <p:spPr>
          <a:xfrm>
            <a:off x="4648200" y="1719263"/>
            <a:ext cx="4038600" cy="44116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灯片编号占位符 4"/>
          <p:cNvSpPr>
            <a:spLocks noGrp="1"/>
          </p:cNvSpPr>
          <p:nvPr>
            <p:ph type="sldNum" sz="quarter" idx="10"/>
          </p:nvPr>
        </p:nvSpPr>
        <p:spPr/>
        <p:txBody>
          <a:bodyPr/>
          <a:p>
            <a:pPr lvl="0" eaLnBrk="1" hangingPunct="1">
              <a:buNone/>
            </a:pPr>
            <a:fld id="{9A0DB2DC-4C9A-4742-B13C-FB6460FD3503}" type="slidenum">
              <a:rPr lang="hu-HU" altLang="en-US" dirty="0">
                <a:latin typeface="Arial" panose="020B0604020202020204" pitchFamily="34" charset="0"/>
              </a:rPr>
            </a:fld>
            <a:endParaRPr lang="hu-HU" altLang="en-US" dirty="0">
              <a:latin typeface="Arial" panose="020B0604020202020204" pitchFamily="34" charset="0"/>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endParaRPr lang="zh-CN" altLang="en-US" noProof="1"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endParaRPr lang="zh-CN" altLang="en-US" noProof="1"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7" name="灯片编号占位符 6"/>
          <p:cNvSpPr>
            <a:spLocks noGrp="1"/>
          </p:cNvSpPr>
          <p:nvPr>
            <p:ph type="sldNum" sz="quarter" idx="10"/>
          </p:nvPr>
        </p:nvSpPr>
        <p:spPr/>
        <p:txBody>
          <a:bodyPr/>
          <a:p>
            <a:pPr lvl="0" eaLnBrk="1" hangingPunct="1">
              <a:buNone/>
            </a:pPr>
            <a:fld id="{9A0DB2DC-4C9A-4742-B13C-FB6460FD3503}" type="slidenum">
              <a:rPr lang="hu-HU" altLang="en-US" dirty="0">
                <a:latin typeface="Arial" panose="020B0604020202020204" pitchFamily="34" charset="0"/>
              </a:rPr>
            </a:fld>
            <a:endParaRPr lang="hu-HU" altLang="en-US" dirty="0">
              <a:latin typeface="Arial" panose="020B0604020202020204" pitchFamily="34" charset="0"/>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灯片编号占位符 2"/>
          <p:cNvSpPr>
            <a:spLocks noGrp="1"/>
          </p:cNvSpPr>
          <p:nvPr>
            <p:ph type="sldNum" sz="quarter" idx="10"/>
          </p:nvPr>
        </p:nvSpPr>
        <p:spPr/>
        <p:txBody>
          <a:bodyPr/>
          <a:p>
            <a:pPr lvl="0" eaLnBrk="1" hangingPunct="1">
              <a:buNone/>
            </a:pPr>
            <a:fld id="{9A0DB2DC-4C9A-4742-B13C-FB6460FD3503}" type="slidenum">
              <a:rPr lang="hu-HU" altLang="en-US" dirty="0">
                <a:latin typeface="Arial" panose="020B0604020202020204" pitchFamily="34" charset="0"/>
              </a:rPr>
            </a:fld>
            <a:endParaRPr lang="hu-HU" altLang="en-US" dirty="0">
              <a:latin typeface="Arial" panose="020B0604020202020204" pitchFamily="34" charset="0"/>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p>
            <a:pPr lvl="0" eaLnBrk="1" hangingPunct="1">
              <a:buNone/>
            </a:pPr>
            <a:fld id="{9A0DB2DC-4C9A-4742-B13C-FB6460FD3503}" type="slidenum">
              <a:rPr lang="hu-HU" altLang="en-US" dirty="0">
                <a:latin typeface="Arial" panose="020B0604020202020204" pitchFamily="34" charset="0"/>
              </a:rPr>
            </a:fld>
            <a:endParaRPr lang="hu-HU" altLang="en-US" dirty="0">
              <a:latin typeface="Arial" panose="020B0604020202020204" pitchFamily="34" charset="0"/>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lstStyle>
            <a:lvl1pPr algn="l">
              <a:defRPr sz="2000" b="1"/>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endParaRPr lang="zh-CN" altLang="en-US" noProof="1" smtClean="0"/>
          </a:p>
        </p:txBody>
      </p:sp>
      <p:sp>
        <p:nvSpPr>
          <p:cNvPr id="5" name="灯片编号占位符 4"/>
          <p:cNvSpPr>
            <a:spLocks noGrp="1"/>
          </p:cNvSpPr>
          <p:nvPr>
            <p:ph type="sldNum" sz="quarter" idx="10"/>
          </p:nvPr>
        </p:nvSpPr>
        <p:spPr/>
        <p:txBody>
          <a:bodyPr/>
          <a:p>
            <a:pPr lvl="0" eaLnBrk="1" hangingPunct="1">
              <a:buNone/>
            </a:pPr>
            <a:fld id="{9A0DB2DC-4C9A-4742-B13C-FB6460FD3503}" type="slidenum">
              <a:rPr lang="hu-HU" altLang="en-US" dirty="0">
                <a:latin typeface="Arial" panose="020B0604020202020204" pitchFamily="34" charset="0"/>
              </a:rPr>
            </a:fld>
            <a:endParaRPr lang="hu-HU" altLang="en-US" dirty="0">
              <a:latin typeface="Arial" panose="020B060402020202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日期占位符 3"/>
          <p:cNvSpPr>
            <a:spLocks noGrp="1"/>
          </p:cNvSpPr>
          <p:nvPr>
            <p:ph type="dt" sz="half" idx="10"/>
          </p:nvPr>
        </p:nvSpPr>
        <p:spPr/>
        <p:txBody>
          <a:bodyPr/>
          <a:p>
            <a:pPr lvl="0" eaLnBrk="1" hangingPunct="1">
              <a:buNone/>
            </a:pPr>
            <a:fld id="{BB962C8B-B14F-4D97-AF65-F5344CB8AC3E}" type="datetime1">
              <a:rPr lang="en-GB" altLang="en-US" dirty="0">
                <a:latin typeface="Arial" panose="020B0604020202020204" pitchFamily="34" charset="0"/>
              </a:rPr>
            </a:fld>
            <a:endParaRPr lang="en-GB" altLang="en-US" dirty="0">
              <a:latin typeface="Arial" panose="020B0604020202020204" pitchFamily="34" charset="0"/>
            </a:endParaRPr>
          </a:p>
        </p:txBody>
      </p:sp>
      <p:sp>
        <p:nvSpPr>
          <p:cNvPr id="5" name="页脚占位符 4"/>
          <p:cNvSpPr>
            <a:spLocks noGrp="1"/>
          </p:cNvSpPr>
          <p:nvPr>
            <p:ph type="ftr" sz="quarter" idx="11"/>
          </p:nvPr>
        </p:nvSpPr>
        <p:spPr/>
        <p:txBody>
          <a:bodyPr/>
          <a:p>
            <a:pPr lvl="0" eaLnBrk="1" hangingPunct="1">
              <a:buNone/>
            </a:pPr>
            <a:endParaRPr lang="hu-HU" altLang="zh-CN" dirty="0">
              <a:latin typeface="Arial" panose="020B0604020202020204" pitchFamily="34" charset="0"/>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hu-HU" altLang="en-US" dirty="0">
                <a:latin typeface="Arial" panose="020B0604020202020204" pitchFamily="34" charset="0"/>
              </a:rPr>
            </a:fld>
            <a:endParaRPr lang="hu-HU" altLang="en-US" dirty="0">
              <a:latin typeface="Arial" panose="020B0604020202020204" pitchFamily="34" charset="0"/>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lstStyle>
            <a:lvl1pPr algn="l">
              <a:defRPr sz="2000" b="1"/>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chemeClr val="tx2"/>
              </a:buClr>
              <a:buSzPct val="70000"/>
              <a:buFont typeface="Wingdings" panose="05000000000000000000" pitchFamily="2" charset="2"/>
              <a:buNone/>
              <a:defRPr/>
            </a:pPr>
            <a:endParaRPr kumimoji="0" lang="zh-CN" altLang="en-US" sz="3200" b="0" i="0" u="none" strike="noStrike" kern="0" cap="none" spc="0" normalizeH="0" baseline="0" noProof="0" smtClean="0">
              <a:ln>
                <a:noFill/>
              </a:ln>
              <a:solidFill>
                <a:schemeClr val="tx1"/>
              </a:solidFill>
              <a:effectLst/>
              <a:uLnTx/>
              <a:uFillTx/>
              <a:latin typeface="+mn-lt"/>
              <a:ea typeface="SimSun" panose="02010600030101010101" pitchFamily="2" charset="-122"/>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endParaRPr lang="zh-CN" altLang="en-US" noProof="1" smtClean="0"/>
          </a:p>
        </p:txBody>
      </p:sp>
      <p:sp>
        <p:nvSpPr>
          <p:cNvPr id="5" name="灯片编号占位符 4"/>
          <p:cNvSpPr>
            <a:spLocks noGrp="1"/>
          </p:cNvSpPr>
          <p:nvPr>
            <p:ph type="sldNum" sz="quarter" idx="10"/>
          </p:nvPr>
        </p:nvSpPr>
        <p:spPr/>
        <p:txBody>
          <a:bodyPr/>
          <a:p>
            <a:pPr lvl="0" eaLnBrk="1" hangingPunct="1">
              <a:buNone/>
            </a:pPr>
            <a:fld id="{9A0DB2DC-4C9A-4742-B13C-FB6460FD3503}" type="slidenum">
              <a:rPr lang="hu-HU" altLang="en-US" dirty="0">
                <a:latin typeface="Arial" panose="020B0604020202020204" pitchFamily="34" charset="0"/>
              </a:rPr>
            </a:fld>
            <a:endParaRPr lang="hu-HU" altLang="en-US" dirty="0">
              <a:latin typeface="Arial" panose="020B0604020202020204" pitchFamily="34" charset="0"/>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灯片编号占位符 3"/>
          <p:cNvSpPr>
            <a:spLocks noGrp="1"/>
          </p:cNvSpPr>
          <p:nvPr>
            <p:ph type="sldNum" sz="quarter" idx="10"/>
          </p:nvPr>
        </p:nvSpPr>
        <p:spPr/>
        <p:txBody>
          <a:bodyPr/>
          <a:p>
            <a:pPr lvl="0" eaLnBrk="1" hangingPunct="1">
              <a:buNone/>
            </a:pPr>
            <a:fld id="{9A0DB2DC-4C9A-4742-B13C-FB6460FD3503}" type="slidenum">
              <a:rPr lang="hu-HU" altLang="en-US" dirty="0">
                <a:latin typeface="Arial" panose="020B0604020202020204" pitchFamily="34" charset="0"/>
              </a:rPr>
            </a:fld>
            <a:endParaRPr lang="hu-HU" altLang="en-US" dirty="0">
              <a:latin typeface="Arial" panose="020B0604020202020204" pitchFamily="34" charset="0"/>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22238"/>
            <a:ext cx="2057400" cy="6008687"/>
          </a:xfr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457200" y="122238"/>
            <a:ext cx="6019800" cy="6008687"/>
          </a:xfrm>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灯片编号占位符 3"/>
          <p:cNvSpPr>
            <a:spLocks noGrp="1"/>
          </p:cNvSpPr>
          <p:nvPr>
            <p:ph type="sldNum" sz="quarter" idx="10"/>
          </p:nvPr>
        </p:nvSpPr>
        <p:spPr/>
        <p:txBody>
          <a:bodyPr/>
          <a:p>
            <a:pPr lvl="0" eaLnBrk="1" hangingPunct="1">
              <a:buNone/>
            </a:pPr>
            <a:fld id="{9A0DB2DC-4C9A-4742-B13C-FB6460FD3503}" type="slidenum">
              <a:rPr lang="hu-HU" altLang="en-US" dirty="0">
                <a:latin typeface="Arial" panose="020B0604020202020204" pitchFamily="34" charset="0"/>
              </a:rPr>
            </a:fld>
            <a:endParaRPr lang="hu-HU" altLang="en-US" dirty="0">
              <a:latin typeface="Arial" panose="020B0604020202020204" pitchFamily="34" charset="0"/>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showMasterSp="0">
  <p:cSld name="标题幻灯片">
    <p:bg>
      <p:bgPr>
        <a:solidFill>
          <a:schemeClr val="bg1"/>
        </a:solidFill>
        <a:effectLst/>
      </p:bgPr>
    </p:bg>
    <p:spTree>
      <p:nvGrpSpPr>
        <p:cNvPr id="1" name=""/>
        <p:cNvGrpSpPr/>
        <p:nvPr/>
      </p:nvGrpSpPr>
      <p:grpSpPr>
        <a:xfrm>
          <a:off x="0" y="0"/>
          <a:ext cx="0" cy="0"/>
          <a:chOff x="0" y="0"/>
          <a:chExt cx="0" cy="0"/>
        </a:xfrm>
      </p:grpSpPr>
      <p:sp>
        <p:nvSpPr>
          <p:cNvPr id="41" name="Line 2"/>
          <p:cNvSpPr>
            <a:spLocks noChangeShapeType="1"/>
          </p:cNvSpPr>
          <p:nvPr/>
        </p:nvSpPr>
        <p:spPr bwMode="auto">
          <a:xfrm>
            <a:off x="7315200" y="1066800"/>
            <a:ext cx="0" cy="4495800"/>
          </a:xfrm>
          <a:prstGeom prst="line">
            <a:avLst/>
          </a:prstGeom>
          <a:noFill/>
          <a:ln w="9525">
            <a:solidFill>
              <a:schemeClr val="tx1"/>
            </a:solid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chemeClr val="tx1"/>
              </a:solidFill>
              <a:effectLst/>
              <a:uLnTx/>
              <a:uFillTx/>
              <a:latin typeface="Arial" panose="020B0604020202020204" pitchFamily="34" charset="0"/>
              <a:ea typeface="+mn-ea"/>
              <a:cs typeface="Arial" panose="020B0604020202020204" pitchFamily="34" charset="0"/>
            </a:endParaRPr>
          </a:p>
        </p:txBody>
      </p:sp>
      <p:grpSp>
        <p:nvGrpSpPr>
          <p:cNvPr id="3075" name="Group 8"/>
          <p:cNvGrpSpPr/>
          <p:nvPr/>
        </p:nvGrpSpPr>
        <p:grpSpPr>
          <a:xfrm>
            <a:off x="7493000" y="2992438"/>
            <a:ext cx="1338263" cy="2189162"/>
            <a:chOff x="4704" y="1885"/>
            <a:chExt cx="843" cy="1379"/>
          </a:xfrm>
        </p:grpSpPr>
        <p:sp>
          <p:nvSpPr>
            <p:cNvPr id="43" name="Oval 9"/>
            <p:cNvSpPr>
              <a:spLocks noChangeArrowheads="1"/>
            </p:cNvSpPr>
            <p:nvPr/>
          </p:nvSpPr>
          <p:spPr bwMode="auto">
            <a:xfrm>
              <a:off x="4704" y="1885"/>
              <a:ext cx="127" cy="127"/>
            </a:xfrm>
            <a:prstGeom prst="ellipse">
              <a:avLst/>
            </a:prstGeom>
            <a:solidFill>
              <a:schemeClr val="tx2"/>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chemeClr val="tx1"/>
                </a:solidFill>
                <a:effectLst/>
                <a:uLnTx/>
                <a:uFillTx/>
                <a:latin typeface="Arial" panose="020B0604020202020204" pitchFamily="34" charset="0"/>
                <a:ea typeface="SimSun" panose="02010600030101010101" pitchFamily="2" charset="-122"/>
                <a:cs typeface="Arial" panose="020B0604020202020204" pitchFamily="34" charset="0"/>
              </a:endParaRPr>
            </a:p>
          </p:txBody>
        </p:sp>
        <p:sp>
          <p:nvSpPr>
            <p:cNvPr id="44" name="Oval 10"/>
            <p:cNvSpPr>
              <a:spLocks noChangeArrowheads="1"/>
            </p:cNvSpPr>
            <p:nvPr/>
          </p:nvSpPr>
          <p:spPr bwMode="auto">
            <a:xfrm>
              <a:off x="4883" y="1885"/>
              <a:ext cx="127" cy="127"/>
            </a:xfrm>
            <a:prstGeom prst="ellipse">
              <a:avLst/>
            </a:prstGeom>
            <a:solidFill>
              <a:schemeClr val="tx2"/>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chemeClr val="tx1"/>
                </a:solidFill>
                <a:effectLst/>
                <a:uLnTx/>
                <a:uFillTx/>
                <a:latin typeface="Arial" panose="020B0604020202020204" pitchFamily="34" charset="0"/>
                <a:ea typeface="SimSun" panose="02010600030101010101" pitchFamily="2" charset="-122"/>
                <a:cs typeface="Arial" panose="020B0604020202020204" pitchFamily="34" charset="0"/>
              </a:endParaRPr>
            </a:p>
          </p:txBody>
        </p:sp>
        <p:sp>
          <p:nvSpPr>
            <p:cNvPr id="45" name="Oval 11"/>
            <p:cNvSpPr>
              <a:spLocks noChangeArrowheads="1"/>
            </p:cNvSpPr>
            <p:nvPr/>
          </p:nvSpPr>
          <p:spPr bwMode="auto">
            <a:xfrm>
              <a:off x="5062" y="1885"/>
              <a:ext cx="127" cy="127"/>
            </a:xfrm>
            <a:prstGeom prst="ellipse">
              <a:avLst/>
            </a:prstGeom>
            <a:solidFill>
              <a:schemeClr val="tx2"/>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chemeClr val="tx1"/>
                </a:solidFill>
                <a:effectLst/>
                <a:uLnTx/>
                <a:uFillTx/>
                <a:latin typeface="Arial" panose="020B0604020202020204" pitchFamily="34" charset="0"/>
                <a:ea typeface="SimSun" panose="02010600030101010101" pitchFamily="2" charset="-122"/>
                <a:cs typeface="Arial" panose="020B0604020202020204" pitchFamily="34" charset="0"/>
              </a:endParaRPr>
            </a:p>
          </p:txBody>
        </p:sp>
        <p:sp>
          <p:nvSpPr>
            <p:cNvPr id="46" name="Oval 12"/>
            <p:cNvSpPr>
              <a:spLocks noChangeArrowheads="1"/>
            </p:cNvSpPr>
            <p:nvPr/>
          </p:nvSpPr>
          <p:spPr bwMode="auto">
            <a:xfrm>
              <a:off x="4704" y="2064"/>
              <a:ext cx="127" cy="127"/>
            </a:xfrm>
            <a:prstGeom prst="ellipse">
              <a:avLst/>
            </a:prstGeom>
            <a:solidFill>
              <a:schemeClr val="tx2"/>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chemeClr val="tx1"/>
                </a:solidFill>
                <a:effectLst/>
                <a:uLnTx/>
                <a:uFillTx/>
                <a:latin typeface="Arial" panose="020B0604020202020204" pitchFamily="34" charset="0"/>
                <a:ea typeface="SimSun" panose="02010600030101010101" pitchFamily="2" charset="-122"/>
                <a:cs typeface="Arial" panose="020B0604020202020204" pitchFamily="34" charset="0"/>
              </a:endParaRPr>
            </a:p>
          </p:txBody>
        </p:sp>
        <p:sp>
          <p:nvSpPr>
            <p:cNvPr id="47" name="Oval 13"/>
            <p:cNvSpPr>
              <a:spLocks noChangeArrowheads="1"/>
            </p:cNvSpPr>
            <p:nvPr/>
          </p:nvSpPr>
          <p:spPr bwMode="auto">
            <a:xfrm>
              <a:off x="4883" y="2064"/>
              <a:ext cx="127" cy="127"/>
            </a:xfrm>
            <a:prstGeom prst="ellipse">
              <a:avLst/>
            </a:prstGeom>
            <a:solidFill>
              <a:schemeClr val="tx2"/>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chemeClr val="tx1"/>
                </a:solidFill>
                <a:effectLst/>
                <a:uLnTx/>
                <a:uFillTx/>
                <a:latin typeface="Arial" panose="020B0604020202020204" pitchFamily="34" charset="0"/>
                <a:ea typeface="SimSun" panose="02010600030101010101" pitchFamily="2" charset="-122"/>
                <a:cs typeface="Arial" panose="020B0604020202020204" pitchFamily="34" charset="0"/>
              </a:endParaRPr>
            </a:p>
          </p:txBody>
        </p:sp>
        <p:sp>
          <p:nvSpPr>
            <p:cNvPr id="48" name="Oval 14"/>
            <p:cNvSpPr>
              <a:spLocks noChangeArrowheads="1"/>
            </p:cNvSpPr>
            <p:nvPr/>
          </p:nvSpPr>
          <p:spPr bwMode="auto">
            <a:xfrm>
              <a:off x="5062" y="2064"/>
              <a:ext cx="127" cy="127"/>
            </a:xfrm>
            <a:prstGeom prst="ellipse">
              <a:avLst/>
            </a:prstGeom>
            <a:solidFill>
              <a:schemeClr val="tx2"/>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chemeClr val="tx1"/>
                </a:solidFill>
                <a:effectLst/>
                <a:uLnTx/>
                <a:uFillTx/>
                <a:latin typeface="Arial" panose="020B0604020202020204" pitchFamily="34" charset="0"/>
                <a:ea typeface="SimSun" panose="02010600030101010101" pitchFamily="2" charset="-122"/>
                <a:cs typeface="Arial" panose="020B0604020202020204" pitchFamily="34" charset="0"/>
              </a:endParaRPr>
            </a:p>
          </p:txBody>
        </p:sp>
        <p:sp>
          <p:nvSpPr>
            <p:cNvPr id="49" name="Oval 15"/>
            <p:cNvSpPr>
              <a:spLocks noChangeArrowheads="1"/>
            </p:cNvSpPr>
            <p:nvPr/>
          </p:nvSpPr>
          <p:spPr bwMode="auto">
            <a:xfrm>
              <a:off x="5241" y="2064"/>
              <a:ext cx="127" cy="127"/>
            </a:xfrm>
            <a:prstGeom prst="ellipse">
              <a:avLst/>
            </a:prstGeom>
            <a:solidFill>
              <a:schemeClr val="accent2"/>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chemeClr val="tx1"/>
                </a:solidFill>
                <a:effectLst/>
                <a:uLnTx/>
                <a:uFillTx/>
                <a:latin typeface="Arial" panose="020B0604020202020204" pitchFamily="34" charset="0"/>
                <a:ea typeface="SimSun" panose="02010600030101010101" pitchFamily="2" charset="-122"/>
                <a:cs typeface="Arial" panose="020B0604020202020204" pitchFamily="34" charset="0"/>
              </a:endParaRPr>
            </a:p>
          </p:txBody>
        </p:sp>
        <p:sp>
          <p:nvSpPr>
            <p:cNvPr id="50" name="Oval 16"/>
            <p:cNvSpPr>
              <a:spLocks noChangeArrowheads="1"/>
            </p:cNvSpPr>
            <p:nvPr/>
          </p:nvSpPr>
          <p:spPr bwMode="auto">
            <a:xfrm>
              <a:off x="4704" y="2243"/>
              <a:ext cx="127" cy="127"/>
            </a:xfrm>
            <a:prstGeom prst="ellipse">
              <a:avLst/>
            </a:prstGeom>
            <a:solidFill>
              <a:schemeClr val="tx2"/>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chemeClr val="tx1"/>
                </a:solidFill>
                <a:effectLst/>
                <a:uLnTx/>
                <a:uFillTx/>
                <a:latin typeface="Arial" panose="020B0604020202020204" pitchFamily="34" charset="0"/>
                <a:ea typeface="SimSun" panose="02010600030101010101" pitchFamily="2" charset="-122"/>
                <a:cs typeface="Arial" panose="020B0604020202020204" pitchFamily="34" charset="0"/>
              </a:endParaRPr>
            </a:p>
          </p:txBody>
        </p:sp>
        <p:sp>
          <p:nvSpPr>
            <p:cNvPr id="51" name="Oval 17"/>
            <p:cNvSpPr>
              <a:spLocks noChangeArrowheads="1"/>
            </p:cNvSpPr>
            <p:nvPr/>
          </p:nvSpPr>
          <p:spPr bwMode="auto">
            <a:xfrm>
              <a:off x="4883" y="2243"/>
              <a:ext cx="127" cy="127"/>
            </a:xfrm>
            <a:prstGeom prst="ellipse">
              <a:avLst/>
            </a:prstGeom>
            <a:solidFill>
              <a:schemeClr val="tx2"/>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chemeClr val="tx1"/>
                </a:solidFill>
                <a:effectLst/>
                <a:uLnTx/>
                <a:uFillTx/>
                <a:latin typeface="Arial" panose="020B0604020202020204" pitchFamily="34" charset="0"/>
                <a:ea typeface="SimSun" panose="02010600030101010101" pitchFamily="2" charset="-122"/>
                <a:cs typeface="Arial" panose="020B0604020202020204" pitchFamily="34" charset="0"/>
              </a:endParaRPr>
            </a:p>
          </p:txBody>
        </p:sp>
        <p:sp>
          <p:nvSpPr>
            <p:cNvPr id="52" name="Oval 18"/>
            <p:cNvSpPr>
              <a:spLocks noChangeArrowheads="1"/>
            </p:cNvSpPr>
            <p:nvPr/>
          </p:nvSpPr>
          <p:spPr bwMode="auto">
            <a:xfrm>
              <a:off x="5062" y="2243"/>
              <a:ext cx="127" cy="127"/>
            </a:xfrm>
            <a:prstGeom prst="ellipse">
              <a:avLst/>
            </a:prstGeom>
            <a:solidFill>
              <a:schemeClr val="accent2"/>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chemeClr val="tx1"/>
                </a:solidFill>
                <a:effectLst/>
                <a:uLnTx/>
                <a:uFillTx/>
                <a:latin typeface="Arial" panose="020B0604020202020204" pitchFamily="34" charset="0"/>
                <a:ea typeface="SimSun" panose="02010600030101010101" pitchFamily="2" charset="-122"/>
                <a:cs typeface="Arial" panose="020B0604020202020204" pitchFamily="34" charset="0"/>
              </a:endParaRPr>
            </a:p>
          </p:txBody>
        </p:sp>
        <p:sp>
          <p:nvSpPr>
            <p:cNvPr id="53" name="Oval 19"/>
            <p:cNvSpPr>
              <a:spLocks noChangeArrowheads="1"/>
            </p:cNvSpPr>
            <p:nvPr/>
          </p:nvSpPr>
          <p:spPr bwMode="auto">
            <a:xfrm>
              <a:off x="5241" y="2243"/>
              <a:ext cx="127" cy="127"/>
            </a:xfrm>
            <a:prstGeom prst="ellipse">
              <a:avLst/>
            </a:prstGeom>
            <a:solidFill>
              <a:schemeClr val="accent2"/>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chemeClr val="tx1"/>
                </a:solidFill>
                <a:effectLst/>
                <a:uLnTx/>
                <a:uFillTx/>
                <a:latin typeface="Arial" panose="020B0604020202020204" pitchFamily="34" charset="0"/>
                <a:ea typeface="SimSun" panose="02010600030101010101" pitchFamily="2" charset="-122"/>
                <a:cs typeface="Arial" panose="020B0604020202020204" pitchFamily="34" charset="0"/>
              </a:endParaRPr>
            </a:p>
          </p:txBody>
        </p:sp>
        <p:sp>
          <p:nvSpPr>
            <p:cNvPr id="54" name="Oval 20"/>
            <p:cNvSpPr>
              <a:spLocks noChangeArrowheads="1"/>
            </p:cNvSpPr>
            <p:nvPr/>
          </p:nvSpPr>
          <p:spPr bwMode="auto">
            <a:xfrm>
              <a:off x="5420" y="2243"/>
              <a:ext cx="127" cy="127"/>
            </a:xfrm>
            <a:prstGeom prst="ellipse">
              <a:avLst/>
            </a:prstGeom>
            <a:solidFill>
              <a:schemeClr val="accent1"/>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chemeClr val="tx1"/>
                </a:solidFill>
                <a:effectLst/>
                <a:uLnTx/>
                <a:uFillTx/>
                <a:latin typeface="Arial" panose="020B0604020202020204" pitchFamily="34" charset="0"/>
                <a:ea typeface="SimSun" panose="02010600030101010101" pitchFamily="2" charset="-122"/>
                <a:cs typeface="Arial" panose="020B0604020202020204" pitchFamily="34" charset="0"/>
              </a:endParaRPr>
            </a:p>
          </p:txBody>
        </p:sp>
        <p:sp>
          <p:nvSpPr>
            <p:cNvPr id="55" name="Oval 21"/>
            <p:cNvSpPr>
              <a:spLocks noChangeArrowheads="1"/>
            </p:cNvSpPr>
            <p:nvPr/>
          </p:nvSpPr>
          <p:spPr bwMode="auto">
            <a:xfrm>
              <a:off x="4704" y="2421"/>
              <a:ext cx="127" cy="128"/>
            </a:xfrm>
            <a:prstGeom prst="ellipse">
              <a:avLst/>
            </a:prstGeom>
            <a:solidFill>
              <a:schemeClr val="tx2"/>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chemeClr val="tx1"/>
                </a:solidFill>
                <a:effectLst/>
                <a:uLnTx/>
                <a:uFillTx/>
                <a:latin typeface="Arial" panose="020B0604020202020204" pitchFamily="34" charset="0"/>
                <a:ea typeface="SimSun" panose="02010600030101010101" pitchFamily="2" charset="-122"/>
                <a:cs typeface="Arial" panose="020B0604020202020204" pitchFamily="34" charset="0"/>
              </a:endParaRPr>
            </a:p>
          </p:txBody>
        </p:sp>
        <p:sp>
          <p:nvSpPr>
            <p:cNvPr id="56" name="Oval 22"/>
            <p:cNvSpPr>
              <a:spLocks noChangeArrowheads="1"/>
            </p:cNvSpPr>
            <p:nvPr/>
          </p:nvSpPr>
          <p:spPr bwMode="auto">
            <a:xfrm>
              <a:off x="4883" y="2421"/>
              <a:ext cx="127" cy="128"/>
            </a:xfrm>
            <a:prstGeom prst="ellipse">
              <a:avLst/>
            </a:prstGeom>
            <a:solidFill>
              <a:schemeClr val="accent2"/>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chemeClr val="tx1"/>
                </a:solidFill>
                <a:effectLst/>
                <a:uLnTx/>
                <a:uFillTx/>
                <a:latin typeface="Arial" panose="020B0604020202020204" pitchFamily="34" charset="0"/>
                <a:ea typeface="SimSun" panose="02010600030101010101" pitchFamily="2" charset="-122"/>
                <a:cs typeface="Arial" panose="020B0604020202020204" pitchFamily="34" charset="0"/>
              </a:endParaRPr>
            </a:p>
          </p:txBody>
        </p:sp>
        <p:sp>
          <p:nvSpPr>
            <p:cNvPr id="57" name="Oval 23"/>
            <p:cNvSpPr>
              <a:spLocks noChangeArrowheads="1"/>
            </p:cNvSpPr>
            <p:nvPr/>
          </p:nvSpPr>
          <p:spPr bwMode="auto">
            <a:xfrm>
              <a:off x="5062" y="2421"/>
              <a:ext cx="127" cy="128"/>
            </a:xfrm>
            <a:prstGeom prst="ellipse">
              <a:avLst/>
            </a:prstGeom>
            <a:solidFill>
              <a:schemeClr val="accent2"/>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chemeClr val="tx1"/>
                </a:solidFill>
                <a:effectLst/>
                <a:uLnTx/>
                <a:uFillTx/>
                <a:latin typeface="Arial" panose="020B0604020202020204" pitchFamily="34" charset="0"/>
                <a:ea typeface="SimSun" panose="02010600030101010101" pitchFamily="2" charset="-122"/>
                <a:cs typeface="Arial" panose="020B0604020202020204" pitchFamily="34" charset="0"/>
              </a:endParaRPr>
            </a:p>
          </p:txBody>
        </p:sp>
        <p:sp>
          <p:nvSpPr>
            <p:cNvPr id="58" name="Oval 24"/>
            <p:cNvSpPr>
              <a:spLocks noChangeArrowheads="1"/>
            </p:cNvSpPr>
            <p:nvPr/>
          </p:nvSpPr>
          <p:spPr bwMode="auto">
            <a:xfrm>
              <a:off x="5241" y="2421"/>
              <a:ext cx="127" cy="128"/>
            </a:xfrm>
            <a:prstGeom prst="ellipse">
              <a:avLst/>
            </a:prstGeom>
            <a:solidFill>
              <a:schemeClr val="accent1"/>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chemeClr val="tx1"/>
                </a:solidFill>
                <a:effectLst/>
                <a:uLnTx/>
                <a:uFillTx/>
                <a:latin typeface="Arial" panose="020B0604020202020204" pitchFamily="34" charset="0"/>
                <a:ea typeface="SimSun" panose="02010600030101010101" pitchFamily="2" charset="-122"/>
                <a:cs typeface="Arial" panose="020B0604020202020204" pitchFamily="34" charset="0"/>
              </a:endParaRPr>
            </a:p>
          </p:txBody>
        </p:sp>
        <p:sp>
          <p:nvSpPr>
            <p:cNvPr id="59" name="Oval 25"/>
            <p:cNvSpPr>
              <a:spLocks noChangeArrowheads="1"/>
            </p:cNvSpPr>
            <p:nvPr/>
          </p:nvSpPr>
          <p:spPr bwMode="auto">
            <a:xfrm>
              <a:off x="4704" y="2600"/>
              <a:ext cx="127" cy="128"/>
            </a:xfrm>
            <a:prstGeom prst="ellipse">
              <a:avLst/>
            </a:prstGeom>
            <a:solidFill>
              <a:schemeClr val="accent2"/>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chemeClr val="tx1"/>
                </a:solidFill>
                <a:effectLst/>
                <a:uLnTx/>
                <a:uFillTx/>
                <a:latin typeface="Arial" panose="020B0604020202020204" pitchFamily="34" charset="0"/>
                <a:ea typeface="SimSun" panose="02010600030101010101" pitchFamily="2" charset="-122"/>
                <a:cs typeface="Arial" panose="020B0604020202020204" pitchFamily="34" charset="0"/>
              </a:endParaRPr>
            </a:p>
          </p:txBody>
        </p:sp>
        <p:sp>
          <p:nvSpPr>
            <p:cNvPr id="60" name="Oval 26"/>
            <p:cNvSpPr>
              <a:spLocks noChangeArrowheads="1"/>
            </p:cNvSpPr>
            <p:nvPr/>
          </p:nvSpPr>
          <p:spPr bwMode="auto">
            <a:xfrm>
              <a:off x="4883" y="2600"/>
              <a:ext cx="127" cy="128"/>
            </a:xfrm>
            <a:prstGeom prst="ellipse">
              <a:avLst/>
            </a:prstGeom>
            <a:solidFill>
              <a:schemeClr val="accent2"/>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chemeClr val="tx1"/>
                </a:solidFill>
                <a:effectLst/>
                <a:uLnTx/>
                <a:uFillTx/>
                <a:latin typeface="Arial" panose="020B0604020202020204" pitchFamily="34" charset="0"/>
                <a:ea typeface="SimSun" panose="02010600030101010101" pitchFamily="2" charset="-122"/>
                <a:cs typeface="Arial" panose="020B0604020202020204" pitchFamily="34" charset="0"/>
              </a:endParaRPr>
            </a:p>
          </p:txBody>
        </p:sp>
        <p:sp>
          <p:nvSpPr>
            <p:cNvPr id="61" name="Oval 27"/>
            <p:cNvSpPr>
              <a:spLocks noChangeArrowheads="1"/>
            </p:cNvSpPr>
            <p:nvPr/>
          </p:nvSpPr>
          <p:spPr bwMode="auto">
            <a:xfrm>
              <a:off x="5062" y="2600"/>
              <a:ext cx="127" cy="128"/>
            </a:xfrm>
            <a:prstGeom prst="ellipse">
              <a:avLst/>
            </a:prstGeom>
            <a:solidFill>
              <a:schemeClr val="accent1"/>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chemeClr val="tx1"/>
                </a:solidFill>
                <a:effectLst/>
                <a:uLnTx/>
                <a:uFillTx/>
                <a:latin typeface="Arial" panose="020B0604020202020204" pitchFamily="34" charset="0"/>
                <a:ea typeface="SimSun" panose="02010600030101010101" pitchFamily="2" charset="-122"/>
                <a:cs typeface="Arial" panose="020B0604020202020204" pitchFamily="34" charset="0"/>
              </a:endParaRPr>
            </a:p>
          </p:txBody>
        </p:sp>
        <p:sp>
          <p:nvSpPr>
            <p:cNvPr id="62" name="Oval 28"/>
            <p:cNvSpPr>
              <a:spLocks noChangeArrowheads="1"/>
            </p:cNvSpPr>
            <p:nvPr/>
          </p:nvSpPr>
          <p:spPr bwMode="auto">
            <a:xfrm>
              <a:off x="5241" y="2600"/>
              <a:ext cx="127" cy="128"/>
            </a:xfrm>
            <a:prstGeom prst="ellipse">
              <a:avLst/>
            </a:prstGeom>
            <a:solidFill>
              <a:schemeClr val="accent1"/>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chemeClr val="tx1"/>
                </a:solidFill>
                <a:effectLst/>
                <a:uLnTx/>
                <a:uFillTx/>
                <a:latin typeface="Arial" panose="020B0604020202020204" pitchFamily="34" charset="0"/>
                <a:ea typeface="SimSun" panose="02010600030101010101" pitchFamily="2" charset="-122"/>
                <a:cs typeface="Arial" panose="020B0604020202020204" pitchFamily="34" charset="0"/>
              </a:endParaRPr>
            </a:p>
          </p:txBody>
        </p:sp>
        <p:sp>
          <p:nvSpPr>
            <p:cNvPr id="63" name="Oval 29"/>
            <p:cNvSpPr>
              <a:spLocks noChangeArrowheads="1"/>
            </p:cNvSpPr>
            <p:nvPr/>
          </p:nvSpPr>
          <p:spPr bwMode="auto">
            <a:xfrm>
              <a:off x="5420" y="2600"/>
              <a:ext cx="127" cy="128"/>
            </a:xfrm>
            <a:prstGeom prst="ellipse">
              <a:avLst/>
            </a:prstGeom>
            <a:solidFill>
              <a:schemeClr val="folHlink"/>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chemeClr val="tx1"/>
                </a:solidFill>
                <a:effectLst/>
                <a:uLnTx/>
                <a:uFillTx/>
                <a:latin typeface="Arial" panose="020B0604020202020204" pitchFamily="34" charset="0"/>
                <a:ea typeface="SimSun" panose="02010600030101010101" pitchFamily="2" charset="-122"/>
                <a:cs typeface="Arial" panose="020B0604020202020204" pitchFamily="34" charset="0"/>
              </a:endParaRPr>
            </a:p>
          </p:txBody>
        </p:sp>
        <p:sp>
          <p:nvSpPr>
            <p:cNvPr id="64" name="Oval 30"/>
            <p:cNvSpPr>
              <a:spLocks noChangeArrowheads="1"/>
            </p:cNvSpPr>
            <p:nvPr/>
          </p:nvSpPr>
          <p:spPr bwMode="auto">
            <a:xfrm>
              <a:off x="4704" y="2779"/>
              <a:ext cx="127" cy="127"/>
            </a:xfrm>
            <a:prstGeom prst="ellipse">
              <a:avLst/>
            </a:prstGeom>
            <a:solidFill>
              <a:schemeClr val="accent2"/>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chemeClr val="tx1"/>
                </a:solidFill>
                <a:effectLst/>
                <a:uLnTx/>
                <a:uFillTx/>
                <a:latin typeface="Arial" panose="020B0604020202020204" pitchFamily="34" charset="0"/>
                <a:ea typeface="SimSun" panose="02010600030101010101" pitchFamily="2" charset="-122"/>
                <a:cs typeface="Arial" panose="020B0604020202020204" pitchFamily="34" charset="0"/>
              </a:endParaRPr>
            </a:p>
          </p:txBody>
        </p:sp>
        <p:sp>
          <p:nvSpPr>
            <p:cNvPr id="65" name="Oval 31"/>
            <p:cNvSpPr>
              <a:spLocks noChangeArrowheads="1"/>
            </p:cNvSpPr>
            <p:nvPr/>
          </p:nvSpPr>
          <p:spPr bwMode="auto">
            <a:xfrm>
              <a:off x="4883" y="2779"/>
              <a:ext cx="127" cy="127"/>
            </a:xfrm>
            <a:prstGeom prst="ellipse">
              <a:avLst/>
            </a:prstGeom>
            <a:solidFill>
              <a:schemeClr val="accent1"/>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chemeClr val="tx1"/>
                </a:solidFill>
                <a:effectLst/>
                <a:uLnTx/>
                <a:uFillTx/>
                <a:latin typeface="Arial" panose="020B0604020202020204" pitchFamily="34" charset="0"/>
                <a:ea typeface="SimSun" panose="02010600030101010101" pitchFamily="2" charset="-122"/>
                <a:cs typeface="Arial" panose="020B0604020202020204" pitchFamily="34" charset="0"/>
              </a:endParaRPr>
            </a:p>
          </p:txBody>
        </p:sp>
        <p:sp>
          <p:nvSpPr>
            <p:cNvPr id="66" name="Oval 32"/>
            <p:cNvSpPr>
              <a:spLocks noChangeArrowheads="1"/>
            </p:cNvSpPr>
            <p:nvPr/>
          </p:nvSpPr>
          <p:spPr bwMode="auto">
            <a:xfrm>
              <a:off x="5062" y="2779"/>
              <a:ext cx="127" cy="127"/>
            </a:xfrm>
            <a:prstGeom prst="ellipse">
              <a:avLst/>
            </a:prstGeom>
            <a:solidFill>
              <a:schemeClr val="accent1"/>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chemeClr val="tx1"/>
                </a:solidFill>
                <a:effectLst/>
                <a:uLnTx/>
                <a:uFillTx/>
                <a:latin typeface="Arial" panose="020B0604020202020204" pitchFamily="34" charset="0"/>
                <a:ea typeface="SimSun" panose="02010600030101010101" pitchFamily="2" charset="-122"/>
                <a:cs typeface="Arial" panose="020B0604020202020204" pitchFamily="34" charset="0"/>
              </a:endParaRPr>
            </a:p>
          </p:txBody>
        </p:sp>
        <p:sp>
          <p:nvSpPr>
            <p:cNvPr id="67" name="Oval 33"/>
            <p:cNvSpPr>
              <a:spLocks noChangeArrowheads="1"/>
            </p:cNvSpPr>
            <p:nvPr/>
          </p:nvSpPr>
          <p:spPr bwMode="auto">
            <a:xfrm>
              <a:off x="5241" y="2779"/>
              <a:ext cx="127" cy="127"/>
            </a:xfrm>
            <a:prstGeom prst="ellipse">
              <a:avLst/>
            </a:prstGeom>
            <a:solidFill>
              <a:schemeClr val="folHlink"/>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chemeClr val="tx1"/>
                </a:solidFill>
                <a:effectLst/>
                <a:uLnTx/>
                <a:uFillTx/>
                <a:latin typeface="Arial" panose="020B0604020202020204" pitchFamily="34" charset="0"/>
                <a:ea typeface="SimSun" panose="02010600030101010101" pitchFamily="2" charset="-122"/>
                <a:cs typeface="Arial" panose="020B0604020202020204" pitchFamily="34" charset="0"/>
              </a:endParaRPr>
            </a:p>
          </p:txBody>
        </p:sp>
        <p:sp>
          <p:nvSpPr>
            <p:cNvPr id="68" name="Oval 34"/>
            <p:cNvSpPr>
              <a:spLocks noChangeArrowheads="1"/>
            </p:cNvSpPr>
            <p:nvPr/>
          </p:nvSpPr>
          <p:spPr bwMode="auto">
            <a:xfrm>
              <a:off x="4704" y="2958"/>
              <a:ext cx="127" cy="127"/>
            </a:xfrm>
            <a:prstGeom prst="ellipse">
              <a:avLst/>
            </a:prstGeom>
            <a:solidFill>
              <a:schemeClr val="accent1"/>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chemeClr val="tx1"/>
                </a:solidFill>
                <a:effectLst/>
                <a:uLnTx/>
                <a:uFillTx/>
                <a:latin typeface="Arial" panose="020B0604020202020204" pitchFamily="34" charset="0"/>
                <a:ea typeface="SimSun" panose="02010600030101010101" pitchFamily="2" charset="-122"/>
                <a:cs typeface="Arial" panose="020B0604020202020204" pitchFamily="34" charset="0"/>
              </a:endParaRPr>
            </a:p>
          </p:txBody>
        </p:sp>
        <p:sp>
          <p:nvSpPr>
            <p:cNvPr id="69" name="Oval 35"/>
            <p:cNvSpPr>
              <a:spLocks noChangeArrowheads="1"/>
            </p:cNvSpPr>
            <p:nvPr/>
          </p:nvSpPr>
          <p:spPr bwMode="auto">
            <a:xfrm>
              <a:off x="4883" y="2958"/>
              <a:ext cx="127" cy="127"/>
            </a:xfrm>
            <a:prstGeom prst="ellipse">
              <a:avLst/>
            </a:prstGeom>
            <a:solidFill>
              <a:schemeClr val="accent1"/>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chemeClr val="tx1"/>
                </a:solidFill>
                <a:effectLst/>
                <a:uLnTx/>
                <a:uFillTx/>
                <a:latin typeface="Arial" panose="020B0604020202020204" pitchFamily="34" charset="0"/>
                <a:ea typeface="SimSun" panose="02010600030101010101" pitchFamily="2" charset="-122"/>
                <a:cs typeface="Arial" panose="020B0604020202020204" pitchFamily="34" charset="0"/>
              </a:endParaRPr>
            </a:p>
          </p:txBody>
        </p:sp>
        <p:sp>
          <p:nvSpPr>
            <p:cNvPr id="70" name="Oval 36"/>
            <p:cNvSpPr>
              <a:spLocks noChangeArrowheads="1"/>
            </p:cNvSpPr>
            <p:nvPr/>
          </p:nvSpPr>
          <p:spPr bwMode="auto">
            <a:xfrm>
              <a:off x="5062" y="2958"/>
              <a:ext cx="127" cy="127"/>
            </a:xfrm>
            <a:prstGeom prst="ellipse">
              <a:avLst/>
            </a:prstGeom>
            <a:solidFill>
              <a:schemeClr val="folHlink"/>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chemeClr val="tx1"/>
                </a:solidFill>
                <a:effectLst/>
                <a:uLnTx/>
                <a:uFillTx/>
                <a:latin typeface="Arial" panose="020B0604020202020204" pitchFamily="34" charset="0"/>
                <a:ea typeface="SimSun" panose="02010600030101010101" pitchFamily="2" charset="-122"/>
                <a:cs typeface="Arial" panose="020B0604020202020204" pitchFamily="34" charset="0"/>
              </a:endParaRPr>
            </a:p>
          </p:txBody>
        </p:sp>
        <p:sp>
          <p:nvSpPr>
            <p:cNvPr id="71" name="Oval 37"/>
            <p:cNvSpPr>
              <a:spLocks noChangeArrowheads="1"/>
            </p:cNvSpPr>
            <p:nvPr/>
          </p:nvSpPr>
          <p:spPr bwMode="auto">
            <a:xfrm>
              <a:off x="5241" y="2958"/>
              <a:ext cx="127" cy="127"/>
            </a:xfrm>
            <a:prstGeom prst="ellipse">
              <a:avLst/>
            </a:prstGeom>
            <a:solidFill>
              <a:schemeClr val="folHlink"/>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chemeClr val="tx1"/>
                </a:solidFill>
                <a:effectLst/>
                <a:uLnTx/>
                <a:uFillTx/>
                <a:latin typeface="Arial" panose="020B0604020202020204" pitchFamily="34" charset="0"/>
                <a:ea typeface="SimSun" panose="02010600030101010101" pitchFamily="2" charset="-122"/>
                <a:cs typeface="Arial" panose="020B0604020202020204" pitchFamily="34" charset="0"/>
              </a:endParaRPr>
            </a:p>
          </p:txBody>
        </p:sp>
        <p:sp>
          <p:nvSpPr>
            <p:cNvPr id="72" name="Oval 38"/>
            <p:cNvSpPr>
              <a:spLocks noChangeArrowheads="1"/>
            </p:cNvSpPr>
            <p:nvPr/>
          </p:nvSpPr>
          <p:spPr bwMode="auto">
            <a:xfrm>
              <a:off x="4883" y="3137"/>
              <a:ext cx="127" cy="127"/>
            </a:xfrm>
            <a:prstGeom prst="ellipse">
              <a:avLst/>
            </a:prstGeom>
            <a:solidFill>
              <a:schemeClr val="folHlink"/>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chemeClr val="tx1"/>
                </a:solidFill>
                <a:effectLst/>
                <a:uLnTx/>
                <a:uFillTx/>
                <a:latin typeface="Arial" panose="020B0604020202020204" pitchFamily="34" charset="0"/>
                <a:ea typeface="SimSun" panose="02010600030101010101" pitchFamily="2" charset="-122"/>
                <a:cs typeface="Arial" panose="020B0604020202020204" pitchFamily="34" charset="0"/>
              </a:endParaRPr>
            </a:p>
          </p:txBody>
        </p:sp>
        <p:sp>
          <p:nvSpPr>
            <p:cNvPr id="73" name="Oval 39"/>
            <p:cNvSpPr>
              <a:spLocks noChangeArrowheads="1"/>
            </p:cNvSpPr>
            <p:nvPr/>
          </p:nvSpPr>
          <p:spPr bwMode="auto">
            <a:xfrm>
              <a:off x="5241" y="3137"/>
              <a:ext cx="127" cy="127"/>
            </a:xfrm>
            <a:prstGeom prst="ellipse">
              <a:avLst/>
            </a:prstGeom>
            <a:solidFill>
              <a:schemeClr val="folHlink"/>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chemeClr val="tx1"/>
                </a:solidFill>
                <a:effectLst/>
                <a:uLnTx/>
                <a:uFillTx/>
                <a:latin typeface="Arial" panose="020B0604020202020204" pitchFamily="34" charset="0"/>
                <a:ea typeface="SimSun" panose="02010600030101010101" pitchFamily="2" charset="-122"/>
                <a:cs typeface="Arial" panose="020B0604020202020204" pitchFamily="34" charset="0"/>
              </a:endParaRPr>
            </a:p>
          </p:txBody>
        </p:sp>
      </p:grpSp>
      <p:sp>
        <p:nvSpPr>
          <p:cNvPr id="74" name="Line 40"/>
          <p:cNvSpPr>
            <a:spLocks noChangeShapeType="1"/>
          </p:cNvSpPr>
          <p:nvPr/>
        </p:nvSpPr>
        <p:spPr bwMode="auto">
          <a:xfrm>
            <a:off x="304800" y="2819400"/>
            <a:ext cx="8229600" cy="0"/>
          </a:xfrm>
          <a:prstGeom prst="line">
            <a:avLst/>
          </a:prstGeom>
          <a:noFill/>
          <a:ln w="6350">
            <a:solidFill>
              <a:schemeClr val="tx1"/>
            </a:solid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chemeClr val="tx1"/>
              </a:solidFill>
              <a:effectLst/>
              <a:uLnTx/>
              <a:uFillTx/>
              <a:latin typeface="Arial" panose="020B0604020202020204" pitchFamily="34" charset="0"/>
              <a:ea typeface="+mn-ea"/>
              <a:cs typeface="Arial" panose="020B0604020202020204" pitchFamily="34" charset="0"/>
            </a:endParaRPr>
          </a:p>
        </p:txBody>
      </p:sp>
      <p:sp>
        <p:nvSpPr>
          <p:cNvPr id="116739" name="Rectangle 3"/>
          <p:cNvSpPr>
            <a:spLocks noGrp="1" noChangeArrowheads="1"/>
          </p:cNvSpPr>
          <p:nvPr>
            <p:ph type="ctrTitle"/>
          </p:nvPr>
        </p:nvSpPr>
        <p:spPr>
          <a:xfrm>
            <a:off x="315913" y="466725"/>
            <a:ext cx="6781800" cy="2133600"/>
          </a:xfrm>
        </p:spPr>
        <p:txBody>
          <a:bodyPr/>
          <a:lstStyle>
            <a:lvl1pPr algn="r">
              <a:defRPr sz="4800"/>
            </a:lvl1pPr>
          </a:lstStyle>
          <a:p>
            <a:r>
              <a:rPr lang="zh-CN" altLang="en-US" noProof="1" smtClean="0"/>
              <a:t>单击此处编辑母版标题样式</a:t>
            </a:r>
            <a:endParaRPr lang="hu-HU" altLang="en-US" noProof="1"/>
          </a:p>
        </p:txBody>
      </p:sp>
      <p:sp>
        <p:nvSpPr>
          <p:cNvPr id="116740" name="Rectangle 4"/>
          <p:cNvSpPr>
            <a:spLocks noGrp="1" noChangeArrowheads="1"/>
          </p:cNvSpPr>
          <p:nvPr>
            <p:ph type="subTitle" idx="1"/>
          </p:nvPr>
        </p:nvSpPr>
        <p:spPr>
          <a:xfrm>
            <a:off x="849313" y="3049588"/>
            <a:ext cx="6248400" cy="2362200"/>
          </a:xfrm>
        </p:spPr>
        <p:txBody>
          <a:bodyPr/>
          <a:lstStyle>
            <a:lvl1pPr marL="0" indent="0" algn="r">
              <a:buFont typeface="Wingdings" panose="05000000000000000000" pitchFamily="2" charset="2"/>
              <a:buNone/>
              <a:defRPr sz="3200"/>
            </a:lvl1pPr>
          </a:lstStyle>
          <a:p>
            <a:r>
              <a:rPr lang="zh-CN" altLang="en-US" noProof="1" smtClean="0"/>
              <a:t>单击此处编辑母版副标题样式</a:t>
            </a:r>
            <a:endParaRPr lang="hu-HU" altLang="en-US" noProof="1"/>
          </a:p>
        </p:txBody>
      </p:sp>
      <p:sp>
        <p:nvSpPr>
          <p:cNvPr id="75" name="Rectangle 5"/>
          <p:cNvSpPr>
            <a:spLocks noGrp="1" noChangeArrowheads="1"/>
          </p:cNvSpPr>
          <p:nvPr>
            <p:ph type="dt" sz="half" idx="2"/>
          </p:nvPr>
        </p:nvSpPr>
        <p:spPr bwMode="auto">
          <a:xfrm>
            <a:off x="457200" y="6248400"/>
            <a:ext cx="2133600" cy="457200"/>
          </a:xfrm>
          <a:prstGeom prst="rect">
            <a:avLst/>
          </a:prstGeom>
          <a:ln>
            <a:miter lim="800000"/>
          </a:ln>
        </p:spPr>
        <p:txBody>
          <a:bodyPr vert="horz" wrap="square" lIns="91440" tIns="45720" rIns="91440" bIns="45720" numCol="1" anchor="t" anchorCtr="0" compatLnSpc="1"/>
          <a:p>
            <a:pPr>
              <a:buNone/>
            </a:pPr>
            <a:fld id="{BB962C8B-B14F-4D97-AF65-F5344CB8AC3E}" type="datetime1">
              <a:rPr lang="en-GB" altLang="en-US" dirty="0"/>
            </a:fld>
            <a:endParaRPr lang="en-GB" altLang="en-US" dirty="0"/>
          </a:p>
        </p:txBody>
      </p:sp>
      <p:sp>
        <p:nvSpPr>
          <p:cNvPr id="76" name="Rectangle 6"/>
          <p:cNvSpPr>
            <a:spLocks noGrp="1" noChangeArrowheads="1"/>
          </p:cNvSpPr>
          <p:nvPr>
            <p:ph type="ftr" sz="quarter" idx="3"/>
          </p:nvPr>
        </p:nvSpPr>
        <p:spPr bwMode="auto">
          <a:xfrm>
            <a:off x="3124200" y="6248400"/>
            <a:ext cx="2895600" cy="457200"/>
          </a:xfrm>
          <a:prstGeom prst="rect">
            <a:avLst/>
          </a:prstGeom>
          <a:ln>
            <a:miter lim="800000"/>
          </a:ln>
        </p:spPr>
        <p:txBody>
          <a:bodyPr vert="horz" wrap="square" lIns="91440" tIns="45720" rIns="91440" bIns="45720" numCol="1" anchor="t" anchorCtr="0" compatLnSpc="1"/>
          <a:p>
            <a:pPr algn="ctr">
              <a:buNone/>
            </a:pPr>
            <a:endParaRPr lang="hu-HU" altLang="zh-CN" dirty="0"/>
          </a:p>
        </p:txBody>
      </p:sp>
      <p:sp>
        <p:nvSpPr>
          <p:cNvPr id="77" name="Rectangle 7"/>
          <p:cNvSpPr>
            <a:spLocks noGrp="1" noChangeArrowheads="1"/>
          </p:cNvSpPr>
          <p:nvPr>
            <p:ph type="sldNum" sz="quarter" idx="4"/>
          </p:nvPr>
        </p:nvSpPr>
        <p:spPr bwMode="auto">
          <a:xfrm>
            <a:off x="6553200" y="6248400"/>
            <a:ext cx="2133600" cy="457200"/>
          </a:xfrm>
          <a:prstGeom prst="rect">
            <a:avLst/>
          </a:prstGeom>
          <a:ln>
            <a:miter lim="800000"/>
          </a:ln>
        </p:spPr>
        <p:txBody>
          <a:bodyPr vert="horz" wrap="square" lIns="91440" tIns="45720" rIns="91440" bIns="45720" numCol="1" anchor="t" anchorCtr="0" compatLnSpc="1"/>
          <a:p>
            <a:pPr algn="r">
              <a:buNone/>
            </a:pPr>
            <a:fld id="{9A0DB2DC-4C9A-4742-B13C-FB6460FD3503}" type="slidenum">
              <a:rPr lang="hu-HU" altLang="en-US" dirty="0"/>
            </a:fld>
            <a:endParaRPr lang="hu-HU" altLang="en-US"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日期占位符 3"/>
          <p:cNvSpPr>
            <a:spLocks noGrp="1"/>
          </p:cNvSpPr>
          <p:nvPr>
            <p:ph type="dt" sz="half" idx="10"/>
          </p:nvPr>
        </p:nvSpPr>
        <p:spPr/>
        <p:txBody>
          <a:bodyPr/>
          <a:p>
            <a:pPr lvl="0" eaLnBrk="1" hangingPunct="1">
              <a:buNone/>
            </a:pPr>
            <a:fld id="{BB962C8B-B14F-4D97-AF65-F5344CB8AC3E}" type="datetime1">
              <a:rPr lang="en-GB" altLang="en-US" dirty="0">
                <a:latin typeface="Arial" panose="020B0604020202020204" pitchFamily="34" charset="0"/>
              </a:rPr>
            </a:fld>
            <a:endParaRPr lang="en-GB" altLang="en-US" dirty="0">
              <a:latin typeface="Arial" panose="020B0604020202020204" pitchFamily="34" charset="0"/>
            </a:endParaRPr>
          </a:p>
        </p:txBody>
      </p:sp>
      <p:sp>
        <p:nvSpPr>
          <p:cNvPr id="5" name="页脚占位符 4"/>
          <p:cNvSpPr>
            <a:spLocks noGrp="1"/>
          </p:cNvSpPr>
          <p:nvPr>
            <p:ph type="ftr" sz="quarter" idx="11"/>
          </p:nvPr>
        </p:nvSpPr>
        <p:spPr/>
        <p:txBody>
          <a:bodyPr/>
          <a:p>
            <a:pPr lvl="0" eaLnBrk="1" hangingPunct="1">
              <a:buNone/>
            </a:pPr>
            <a:endParaRPr lang="hu-HU" altLang="zh-CN" dirty="0">
              <a:latin typeface="Arial" panose="020B0604020202020204" pitchFamily="34" charset="0"/>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hu-HU" altLang="en-US" dirty="0">
                <a:latin typeface="Arial" panose="020B0604020202020204" pitchFamily="34" charset="0"/>
              </a:rPr>
            </a:fld>
            <a:endParaRPr lang="hu-HU" altLang="en-US" dirty="0">
              <a:latin typeface="Arial" panose="020B0604020202020204" pitchFamily="34" charset="0"/>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noProof="1" smtClean="0"/>
              <a:t>单击此处编辑母版文本样式</a:t>
            </a:r>
            <a:endParaRPr lang="zh-CN" altLang="en-US" noProof="1" smtClean="0"/>
          </a:p>
        </p:txBody>
      </p:sp>
      <p:sp>
        <p:nvSpPr>
          <p:cNvPr id="4" name="日期占位符 3"/>
          <p:cNvSpPr>
            <a:spLocks noGrp="1"/>
          </p:cNvSpPr>
          <p:nvPr>
            <p:ph type="dt" sz="half" idx="10"/>
          </p:nvPr>
        </p:nvSpPr>
        <p:spPr/>
        <p:txBody>
          <a:bodyPr/>
          <a:p>
            <a:pPr lvl="0" eaLnBrk="1" hangingPunct="1">
              <a:buNone/>
            </a:pPr>
            <a:fld id="{BB962C8B-B14F-4D97-AF65-F5344CB8AC3E}" type="datetime1">
              <a:rPr lang="en-GB" altLang="en-US" dirty="0">
                <a:latin typeface="Arial" panose="020B0604020202020204" pitchFamily="34" charset="0"/>
              </a:rPr>
            </a:fld>
            <a:endParaRPr lang="en-GB" altLang="en-US" dirty="0">
              <a:latin typeface="Arial" panose="020B0604020202020204" pitchFamily="34" charset="0"/>
            </a:endParaRPr>
          </a:p>
        </p:txBody>
      </p:sp>
      <p:sp>
        <p:nvSpPr>
          <p:cNvPr id="5" name="页脚占位符 4"/>
          <p:cNvSpPr>
            <a:spLocks noGrp="1"/>
          </p:cNvSpPr>
          <p:nvPr>
            <p:ph type="ftr" sz="quarter" idx="11"/>
          </p:nvPr>
        </p:nvSpPr>
        <p:spPr/>
        <p:txBody>
          <a:bodyPr/>
          <a:p>
            <a:pPr lvl="0" eaLnBrk="1" hangingPunct="1">
              <a:buNone/>
            </a:pPr>
            <a:endParaRPr lang="hu-HU" altLang="zh-CN" dirty="0">
              <a:latin typeface="Arial" panose="020B0604020202020204" pitchFamily="34" charset="0"/>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hu-HU" altLang="en-US" dirty="0">
                <a:latin typeface="Arial" panose="020B0604020202020204" pitchFamily="34" charset="0"/>
              </a:rPr>
            </a:fld>
            <a:endParaRPr lang="hu-HU" altLang="en-US" dirty="0">
              <a:latin typeface="Arial" panose="020B0604020202020204" pitchFamily="34" charset="0"/>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457200" y="1719263"/>
            <a:ext cx="4038600" cy="44116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内容占位符 3"/>
          <p:cNvSpPr>
            <a:spLocks noGrp="1"/>
          </p:cNvSpPr>
          <p:nvPr>
            <p:ph sz="half" idx="2"/>
          </p:nvPr>
        </p:nvSpPr>
        <p:spPr>
          <a:xfrm>
            <a:off x="4648200" y="1719263"/>
            <a:ext cx="4038600" cy="44116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日期占位符 4"/>
          <p:cNvSpPr>
            <a:spLocks noGrp="1"/>
          </p:cNvSpPr>
          <p:nvPr>
            <p:ph type="dt" sz="half" idx="10"/>
          </p:nvPr>
        </p:nvSpPr>
        <p:spPr/>
        <p:txBody>
          <a:bodyPr/>
          <a:p>
            <a:pPr lvl="0" eaLnBrk="1" hangingPunct="1">
              <a:buNone/>
            </a:pPr>
            <a:fld id="{BB962C8B-B14F-4D97-AF65-F5344CB8AC3E}" type="datetime1">
              <a:rPr lang="en-GB" altLang="en-US" dirty="0">
                <a:latin typeface="Arial" panose="020B0604020202020204" pitchFamily="34" charset="0"/>
              </a:rPr>
            </a:fld>
            <a:endParaRPr lang="en-GB" altLang="en-US" dirty="0">
              <a:latin typeface="Arial" panose="020B0604020202020204" pitchFamily="34" charset="0"/>
            </a:endParaRPr>
          </a:p>
        </p:txBody>
      </p:sp>
      <p:sp>
        <p:nvSpPr>
          <p:cNvPr id="6" name="页脚占位符 5"/>
          <p:cNvSpPr>
            <a:spLocks noGrp="1"/>
          </p:cNvSpPr>
          <p:nvPr>
            <p:ph type="ftr" sz="quarter" idx="11"/>
          </p:nvPr>
        </p:nvSpPr>
        <p:spPr/>
        <p:txBody>
          <a:bodyPr/>
          <a:p>
            <a:pPr lvl="0" eaLnBrk="1" hangingPunct="1">
              <a:buNone/>
            </a:pPr>
            <a:endParaRPr lang="hu-HU" altLang="zh-CN" dirty="0">
              <a:latin typeface="Arial" panose="020B0604020202020204" pitchFamily="34" charset="0"/>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hu-HU" altLang="en-US" dirty="0">
                <a:latin typeface="Arial" panose="020B0604020202020204" pitchFamily="34" charset="0"/>
              </a:rPr>
            </a:fld>
            <a:endParaRPr lang="hu-HU" altLang="en-US" dirty="0">
              <a:latin typeface="Arial" panose="020B0604020202020204" pitchFamily="34" charset="0"/>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endParaRPr lang="zh-CN" altLang="en-US" noProof="1"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endParaRPr lang="zh-CN" altLang="en-US" noProof="1"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7" name="日期占位符 6"/>
          <p:cNvSpPr>
            <a:spLocks noGrp="1"/>
          </p:cNvSpPr>
          <p:nvPr>
            <p:ph type="dt" sz="half" idx="10"/>
          </p:nvPr>
        </p:nvSpPr>
        <p:spPr/>
        <p:txBody>
          <a:bodyPr/>
          <a:p>
            <a:pPr lvl="0" eaLnBrk="1" hangingPunct="1">
              <a:buNone/>
            </a:pPr>
            <a:fld id="{BB962C8B-B14F-4D97-AF65-F5344CB8AC3E}" type="datetime1">
              <a:rPr lang="en-GB" altLang="en-US" dirty="0">
                <a:latin typeface="Arial" panose="020B0604020202020204" pitchFamily="34" charset="0"/>
              </a:rPr>
            </a:fld>
            <a:endParaRPr lang="en-GB" altLang="en-US" dirty="0">
              <a:latin typeface="Arial" panose="020B0604020202020204" pitchFamily="34" charset="0"/>
            </a:endParaRPr>
          </a:p>
        </p:txBody>
      </p:sp>
      <p:sp>
        <p:nvSpPr>
          <p:cNvPr id="8" name="页脚占位符 7"/>
          <p:cNvSpPr>
            <a:spLocks noGrp="1"/>
          </p:cNvSpPr>
          <p:nvPr>
            <p:ph type="ftr" sz="quarter" idx="11"/>
          </p:nvPr>
        </p:nvSpPr>
        <p:spPr/>
        <p:txBody>
          <a:bodyPr/>
          <a:p>
            <a:pPr lvl="0" eaLnBrk="1" hangingPunct="1">
              <a:buNone/>
            </a:pPr>
            <a:endParaRPr lang="hu-HU" altLang="zh-CN" dirty="0">
              <a:latin typeface="Arial" panose="020B0604020202020204" pitchFamily="34" charset="0"/>
            </a:endParaRPr>
          </a:p>
        </p:txBody>
      </p:sp>
      <p:sp>
        <p:nvSpPr>
          <p:cNvPr id="9" name="灯片编号占位符 8"/>
          <p:cNvSpPr>
            <a:spLocks noGrp="1"/>
          </p:cNvSpPr>
          <p:nvPr>
            <p:ph type="sldNum" sz="quarter" idx="12"/>
          </p:nvPr>
        </p:nvSpPr>
        <p:spPr/>
        <p:txBody>
          <a:bodyPr/>
          <a:p>
            <a:pPr lvl="0" eaLnBrk="1" hangingPunct="1">
              <a:buNone/>
            </a:pPr>
            <a:fld id="{9A0DB2DC-4C9A-4742-B13C-FB6460FD3503}" type="slidenum">
              <a:rPr lang="hu-HU" altLang="en-US" dirty="0">
                <a:latin typeface="Arial" panose="020B0604020202020204" pitchFamily="34" charset="0"/>
              </a:rPr>
            </a:fld>
            <a:endParaRPr lang="hu-HU" altLang="en-US" dirty="0">
              <a:latin typeface="Arial" panose="020B0604020202020204" pitchFamily="34" charset="0"/>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日期占位符 2"/>
          <p:cNvSpPr>
            <a:spLocks noGrp="1"/>
          </p:cNvSpPr>
          <p:nvPr>
            <p:ph type="dt" sz="half" idx="10"/>
          </p:nvPr>
        </p:nvSpPr>
        <p:spPr/>
        <p:txBody>
          <a:bodyPr/>
          <a:p>
            <a:pPr lvl="0" eaLnBrk="1" hangingPunct="1">
              <a:buNone/>
            </a:pPr>
            <a:fld id="{BB962C8B-B14F-4D97-AF65-F5344CB8AC3E}" type="datetime1">
              <a:rPr lang="en-GB" altLang="en-US" dirty="0">
                <a:latin typeface="Arial" panose="020B0604020202020204" pitchFamily="34" charset="0"/>
              </a:rPr>
            </a:fld>
            <a:endParaRPr lang="en-GB" altLang="en-US" dirty="0">
              <a:latin typeface="Arial" panose="020B0604020202020204" pitchFamily="34" charset="0"/>
            </a:endParaRPr>
          </a:p>
        </p:txBody>
      </p:sp>
      <p:sp>
        <p:nvSpPr>
          <p:cNvPr id="4" name="页脚占位符 3"/>
          <p:cNvSpPr>
            <a:spLocks noGrp="1"/>
          </p:cNvSpPr>
          <p:nvPr>
            <p:ph type="ftr" sz="quarter" idx="11"/>
          </p:nvPr>
        </p:nvSpPr>
        <p:spPr/>
        <p:txBody>
          <a:bodyPr/>
          <a:p>
            <a:pPr lvl="0" eaLnBrk="1" hangingPunct="1">
              <a:buNone/>
            </a:pPr>
            <a:endParaRPr lang="hu-HU" altLang="zh-CN" dirty="0">
              <a:latin typeface="Arial" panose="020B0604020202020204" pitchFamily="34" charset="0"/>
            </a:endParaRPr>
          </a:p>
        </p:txBody>
      </p:sp>
      <p:sp>
        <p:nvSpPr>
          <p:cNvPr id="5" name="灯片编号占位符 4"/>
          <p:cNvSpPr>
            <a:spLocks noGrp="1"/>
          </p:cNvSpPr>
          <p:nvPr>
            <p:ph type="sldNum" sz="quarter" idx="12"/>
          </p:nvPr>
        </p:nvSpPr>
        <p:spPr/>
        <p:txBody>
          <a:bodyPr/>
          <a:p>
            <a:pPr lvl="0" eaLnBrk="1" hangingPunct="1">
              <a:buNone/>
            </a:pPr>
            <a:fld id="{9A0DB2DC-4C9A-4742-B13C-FB6460FD3503}" type="slidenum">
              <a:rPr lang="hu-HU" altLang="en-US" dirty="0">
                <a:latin typeface="Arial" panose="020B0604020202020204" pitchFamily="34" charset="0"/>
              </a:rPr>
            </a:fld>
            <a:endParaRPr lang="hu-HU" altLang="en-US" dirty="0">
              <a:latin typeface="Arial" panose="020B0604020202020204" pitchFamily="34" charset="0"/>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lvl="0" eaLnBrk="1" hangingPunct="1">
              <a:buNone/>
            </a:pPr>
            <a:fld id="{BB962C8B-B14F-4D97-AF65-F5344CB8AC3E}" type="datetime1">
              <a:rPr lang="en-GB" altLang="en-US" dirty="0">
                <a:latin typeface="Arial" panose="020B0604020202020204" pitchFamily="34" charset="0"/>
              </a:rPr>
            </a:fld>
            <a:endParaRPr lang="en-GB" altLang="en-US" dirty="0">
              <a:latin typeface="Arial" panose="020B0604020202020204" pitchFamily="34" charset="0"/>
            </a:endParaRPr>
          </a:p>
        </p:txBody>
      </p:sp>
      <p:sp>
        <p:nvSpPr>
          <p:cNvPr id="3" name="页脚占位符 2"/>
          <p:cNvSpPr>
            <a:spLocks noGrp="1"/>
          </p:cNvSpPr>
          <p:nvPr>
            <p:ph type="ftr" sz="quarter" idx="11"/>
          </p:nvPr>
        </p:nvSpPr>
        <p:spPr/>
        <p:txBody>
          <a:bodyPr/>
          <a:p>
            <a:pPr lvl="0" eaLnBrk="1" hangingPunct="1">
              <a:buNone/>
            </a:pPr>
            <a:endParaRPr lang="hu-HU" altLang="zh-CN" dirty="0">
              <a:latin typeface="Arial" panose="020B0604020202020204" pitchFamily="34" charset="0"/>
            </a:endParaRPr>
          </a:p>
        </p:txBody>
      </p:sp>
      <p:sp>
        <p:nvSpPr>
          <p:cNvPr id="4" name="灯片编号占位符 3"/>
          <p:cNvSpPr>
            <a:spLocks noGrp="1"/>
          </p:cNvSpPr>
          <p:nvPr>
            <p:ph type="sldNum" sz="quarter" idx="12"/>
          </p:nvPr>
        </p:nvSpPr>
        <p:spPr/>
        <p:txBody>
          <a:bodyPr/>
          <a:p>
            <a:pPr lvl="0" eaLnBrk="1" hangingPunct="1">
              <a:buNone/>
            </a:pPr>
            <a:fld id="{9A0DB2DC-4C9A-4742-B13C-FB6460FD3503}" type="slidenum">
              <a:rPr lang="hu-HU" altLang="en-US" dirty="0">
                <a:latin typeface="Arial" panose="020B0604020202020204" pitchFamily="34" charset="0"/>
              </a:rPr>
            </a:fld>
            <a:endParaRPr lang="hu-HU" altLang="en-US" dirty="0">
              <a:latin typeface="Arial" panose="020B060402020202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noProof="1" smtClean="0"/>
              <a:t>单击此处编辑母版文本样式</a:t>
            </a:r>
            <a:endParaRPr lang="zh-CN" altLang="en-US" noProof="1" smtClean="0"/>
          </a:p>
        </p:txBody>
      </p:sp>
      <p:sp>
        <p:nvSpPr>
          <p:cNvPr id="4" name="日期占位符 3"/>
          <p:cNvSpPr>
            <a:spLocks noGrp="1"/>
          </p:cNvSpPr>
          <p:nvPr>
            <p:ph type="dt" sz="half" idx="10"/>
          </p:nvPr>
        </p:nvSpPr>
        <p:spPr/>
        <p:txBody>
          <a:bodyPr/>
          <a:p>
            <a:pPr lvl="0" eaLnBrk="1" hangingPunct="1">
              <a:buNone/>
            </a:pPr>
            <a:fld id="{BB962C8B-B14F-4D97-AF65-F5344CB8AC3E}" type="datetime1">
              <a:rPr lang="en-GB" altLang="en-US" dirty="0">
                <a:latin typeface="Arial" panose="020B0604020202020204" pitchFamily="34" charset="0"/>
              </a:rPr>
            </a:fld>
            <a:endParaRPr lang="en-GB" altLang="en-US" dirty="0">
              <a:latin typeface="Arial" panose="020B0604020202020204" pitchFamily="34" charset="0"/>
            </a:endParaRPr>
          </a:p>
        </p:txBody>
      </p:sp>
      <p:sp>
        <p:nvSpPr>
          <p:cNvPr id="5" name="页脚占位符 4"/>
          <p:cNvSpPr>
            <a:spLocks noGrp="1"/>
          </p:cNvSpPr>
          <p:nvPr>
            <p:ph type="ftr" sz="quarter" idx="11"/>
          </p:nvPr>
        </p:nvSpPr>
        <p:spPr/>
        <p:txBody>
          <a:bodyPr/>
          <a:p>
            <a:pPr lvl="0" eaLnBrk="1" hangingPunct="1">
              <a:buNone/>
            </a:pPr>
            <a:endParaRPr lang="hu-HU" altLang="zh-CN" dirty="0">
              <a:latin typeface="Arial" panose="020B0604020202020204" pitchFamily="34" charset="0"/>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hu-HU" altLang="en-US" dirty="0">
                <a:latin typeface="Arial" panose="020B0604020202020204" pitchFamily="34" charset="0"/>
              </a:rPr>
            </a:fld>
            <a:endParaRPr lang="hu-HU" altLang="en-US" dirty="0">
              <a:latin typeface="Arial" panose="020B0604020202020204" pitchFamily="34" charset="0"/>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lstStyle>
            <a:lvl1pPr algn="l">
              <a:defRPr sz="2000" b="1"/>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endParaRPr lang="zh-CN" altLang="en-US" noProof="1" smtClean="0"/>
          </a:p>
        </p:txBody>
      </p:sp>
      <p:sp>
        <p:nvSpPr>
          <p:cNvPr id="5" name="日期占位符 4"/>
          <p:cNvSpPr>
            <a:spLocks noGrp="1"/>
          </p:cNvSpPr>
          <p:nvPr>
            <p:ph type="dt" sz="half" idx="10"/>
          </p:nvPr>
        </p:nvSpPr>
        <p:spPr/>
        <p:txBody>
          <a:bodyPr/>
          <a:p>
            <a:pPr lvl="0" eaLnBrk="1" hangingPunct="1">
              <a:buNone/>
            </a:pPr>
            <a:fld id="{BB962C8B-B14F-4D97-AF65-F5344CB8AC3E}" type="datetime1">
              <a:rPr lang="en-GB" altLang="en-US" dirty="0">
                <a:latin typeface="Arial" panose="020B0604020202020204" pitchFamily="34" charset="0"/>
              </a:rPr>
            </a:fld>
            <a:endParaRPr lang="en-GB" altLang="en-US" dirty="0">
              <a:latin typeface="Arial" panose="020B0604020202020204" pitchFamily="34" charset="0"/>
            </a:endParaRPr>
          </a:p>
        </p:txBody>
      </p:sp>
      <p:sp>
        <p:nvSpPr>
          <p:cNvPr id="6" name="页脚占位符 5"/>
          <p:cNvSpPr>
            <a:spLocks noGrp="1"/>
          </p:cNvSpPr>
          <p:nvPr>
            <p:ph type="ftr" sz="quarter" idx="11"/>
          </p:nvPr>
        </p:nvSpPr>
        <p:spPr/>
        <p:txBody>
          <a:bodyPr/>
          <a:p>
            <a:pPr lvl="0" eaLnBrk="1" hangingPunct="1">
              <a:buNone/>
            </a:pPr>
            <a:endParaRPr lang="hu-HU" altLang="zh-CN" dirty="0">
              <a:latin typeface="Arial" panose="020B0604020202020204" pitchFamily="34" charset="0"/>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hu-HU" altLang="en-US" dirty="0">
                <a:latin typeface="Arial" panose="020B0604020202020204" pitchFamily="34" charset="0"/>
              </a:rPr>
            </a:fld>
            <a:endParaRPr lang="hu-HU" altLang="en-US" dirty="0">
              <a:latin typeface="Arial" panose="020B0604020202020204" pitchFamily="34" charset="0"/>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lstStyle>
            <a:lvl1pPr algn="l">
              <a:defRPr sz="2000" b="1"/>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chemeClr val="tx2"/>
              </a:buClr>
              <a:buSzPct val="70000"/>
              <a:buFont typeface="Wingdings" panose="05000000000000000000" pitchFamily="2" charset="2"/>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Arial" panose="020B0604020202020204" pitchFamily="34" charset="0"/>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endParaRPr lang="zh-CN" altLang="en-US" noProof="1" smtClean="0"/>
          </a:p>
        </p:txBody>
      </p:sp>
      <p:sp>
        <p:nvSpPr>
          <p:cNvPr id="5" name="日期占位符 4"/>
          <p:cNvSpPr>
            <a:spLocks noGrp="1"/>
          </p:cNvSpPr>
          <p:nvPr>
            <p:ph type="dt" sz="half" idx="10"/>
          </p:nvPr>
        </p:nvSpPr>
        <p:spPr/>
        <p:txBody>
          <a:bodyPr/>
          <a:p>
            <a:pPr lvl="0" eaLnBrk="1" hangingPunct="1">
              <a:buNone/>
            </a:pPr>
            <a:fld id="{BB962C8B-B14F-4D97-AF65-F5344CB8AC3E}" type="datetime1">
              <a:rPr lang="en-GB" altLang="en-US" dirty="0">
                <a:latin typeface="Arial" panose="020B0604020202020204" pitchFamily="34" charset="0"/>
              </a:rPr>
            </a:fld>
            <a:endParaRPr lang="en-GB" altLang="en-US" dirty="0">
              <a:latin typeface="Arial" panose="020B0604020202020204" pitchFamily="34" charset="0"/>
            </a:endParaRPr>
          </a:p>
        </p:txBody>
      </p:sp>
      <p:sp>
        <p:nvSpPr>
          <p:cNvPr id="6" name="页脚占位符 5"/>
          <p:cNvSpPr>
            <a:spLocks noGrp="1"/>
          </p:cNvSpPr>
          <p:nvPr>
            <p:ph type="ftr" sz="quarter" idx="11"/>
          </p:nvPr>
        </p:nvSpPr>
        <p:spPr/>
        <p:txBody>
          <a:bodyPr/>
          <a:p>
            <a:pPr lvl="0" eaLnBrk="1" hangingPunct="1">
              <a:buNone/>
            </a:pPr>
            <a:endParaRPr lang="hu-HU" altLang="zh-CN" dirty="0">
              <a:latin typeface="Arial" panose="020B0604020202020204" pitchFamily="34" charset="0"/>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hu-HU" altLang="en-US" dirty="0">
                <a:latin typeface="Arial" panose="020B0604020202020204" pitchFamily="34" charset="0"/>
              </a:rPr>
            </a:fld>
            <a:endParaRPr lang="hu-HU" altLang="en-US" dirty="0">
              <a:latin typeface="Arial" panose="020B0604020202020204" pitchFamily="34" charset="0"/>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日期占位符 3"/>
          <p:cNvSpPr>
            <a:spLocks noGrp="1"/>
          </p:cNvSpPr>
          <p:nvPr>
            <p:ph type="dt" sz="half" idx="10"/>
          </p:nvPr>
        </p:nvSpPr>
        <p:spPr/>
        <p:txBody>
          <a:bodyPr/>
          <a:p>
            <a:pPr lvl="0" eaLnBrk="1" hangingPunct="1">
              <a:buNone/>
            </a:pPr>
            <a:fld id="{BB962C8B-B14F-4D97-AF65-F5344CB8AC3E}" type="datetime1">
              <a:rPr lang="en-GB" altLang="en-US" dirty="0">
                <a:latin typeface="Arial" panose="020B0604020202020204" pitchFamily="34" charset="0"/>
              </a:rPr>
            </a:fld>
            <a:endParaRPr lang="en-GB" altLang="en-US" dirty="0">
              <a:latin typeface="Arial" panose="020B0604020202020204" pitchFamily="34" charset="0"/>
            </a:endParaRPr>
          </a:p>
        </p:txBody>
      </p:sp>
      <p:sp>
        <p:nvSpPr>
          <p:cNvPr id="5" name="页脚占位符 4"/>
          <p:cNvSpPr>
            <a:spLocks noGrp="1"/>
          </p:cNvSpPr>
          <p:nvPr>
            <p:ph type="ftr" sz="quarter" idx="11"/>
          </p:nvPr>
        </p:nvSpPr>
        <p:spPr/>
        <p:txBody>
          <a:bodyPr/>
          <a:p>
            <a:pPr lvl="0" eaLnBrk="1" hangingPunct="1">
              <a:buNone/>
            </a:pPr>
            <a:endParaRPr lang="hu-HU" altLang="zh-CN" dirty="0">
              <a:latin typeface="Arial" panose="020B0604020202020204" pitchFamily="34" charset="0"/>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hu-HU" altLang="en-US" dirty="0">
                <a:latin typeface="Arial" panose="020B0604020202020204" pitchFamily="34" charset="0"/>
              </a:rPr>
            </a:fld>
            <a:endParaRPr lang="hu-HU" altLang="en-US" dirty="0">
              <a:latin typeface="Arial" panose="020B0604020202020204" pitchFamily="34" charset="0"/>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22238"/>
            <a:ext cx="2057400" cy="6008687"/>
          </a:xfr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457200" y="122238"/>
            <a:ext cx="6019800" cy="6008687"/>
          </a:xfrm>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日期占位符 3"/>
          <p:cNvSpPr>
            <a:spLocks noGrp="1"/>
          </p:cNvSpPr>
          <p:nvPr>
            <p:ph type="dt" sz="half" idx="10"/>
          </p:nvPr>
        </p:nvSpPr>
        <p:spPr/>
        <p:txBody>
          <a:bodyPr/>
          <a:p>
            <a:pPr lvl="0" eaLnBrk="1" hangingPunct="1">
              <a:buNone/>
            </a:pPr>
            <a:fld id="{BB962C8B-B14F-4D97-AF65-F5344CB8AC3E}" type="datetime1">
              <a:rPr lang="en-GB" altLang="en-US" dirty="0">
                <a:latin typeface="Arial" panose="020B0604020202020204" pitchFamily="34" charset="0"/>
              </a:rPr>
            </a:fld>
            <a:endParaRPr lang="en-GB" altLang="en-US" dirty="0">
              <a:latin typeface="Arial" panose="020B0604020202020204" pitchFamily="34" charset="0"/>
            </a:endParaRPr>
          </a:p>
        </p:txBody>
      </p:sp>
      <p:sp>
        <p:nvSpPr>
          <p:cNvPr id="5" name="页脚占位符 4"/>
          <p:cNvSpPr>
            <a:spLocks noGrp="1"/>
          </p:cNvSpPr>
          <p:nvPr>
            <p:ph type="ftr" sz="quarter" idx="11"/>
          </p:nvPr>
        </p:nvSpPr>
        <p:spPr/>
        <p:txBody>
          <a:bodyPr/>
          <a:p>
            <a:pPr lvl="0" eaLnBrk="1" hangingPunct="1">
              <a:buNone/>
            </a:pPr>
            <a:endParaRPr lang="hu-HU" altLang="zh-CN" dirty="0">
              <a:latin typeface="Arial" panose="020B0604020202020204" pitchFamily="34" charset="0"/>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hu-HU" altLang="en-US" dirty="0">
                <a:latin typeface="Arial" panose="020B0604020202020204" pitchFamily="34" charset="0"/>
              </a:rPr>
            </a:fld>
            <a:endParaRPr lang="hu-HU" altLang="en-US" dirty="0">
              <a:latin typeface="Arial" panose="020B060402020202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457200" y="1719263"/>
            <a:ext cx="4038600" cy="44116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内容占位符 3"/>
          <p:cNvSpPr>
            <a:spLocks noGrp="1"/>
          </p:cNvSpPr>
          <p:nvPr>
            <p:ph sz="half" idx="2"/>
          </p:nvPr>
        </p:nvSpPr>
        <p:spPr>
          <a:xfrm>
            <a:off x="4648200" y="1719263"/>
            <a:ext cx="4038600" cy="44116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日期占位符 4"/>
          <p:cNvSpPr>
            <a:spLocks noGrp="1"/>
          </p:cNvSpPr>
          <p:nvPr>
            <p:ph type="dt" sz="half" idx="10"/>
          </p:nvPr>
        </p:nvSpPr>
        <p:spPr/>
        <p:txBody>
          <a:bodyPr/>
          <a:p>
            <a:pPr lvl="0" eaLnBrk="1" hangingPunct="1">
              <a:buNone/>
            </a:pPr>
            <a:fld id="{BB962C8B-B14F-4D97-AF65-F5344CB8AC3E}" type="datetime1">
              <a:rPr lang="en-GB" altLang="en-US" dirty="0">
                <a:latin typeface="Arial" panose="020B0604020202020204" pitchFamily="34" charset="0"/>
              </a:rPr>
            </a:fld>
            <a:endParaRPr lang="en-GB" altLang="en-US" dirty="0">
              <a:latin typeface="Arial" panose="020B0604020202020204" pitchFamily="34" charset="0"/>
            </a:endParaRPr>
          </a:p>
        </p:txBody>
      </p:sp>
      <p:sp>
        <p:nvSpPr>
          <p:cNvPr id="6" name="页脚占位符 5"/>
          <p:cNvSpPr>
            <a:spLocks noGrp="1"/>
          </p:cNvSpPr>
          <p:nvPr>
            <p:ph type="ftr" sz="quarter" idx="11"/>
          </p:nvPr>
        </p:nvSpPr>
        <p:spPr/>
        <p:txBody>
          <a:bodyPr/>
          <a:p>
            <a:pPr lvl="0" eaLnBrk="1" hangingPunct="1">
              <a:buNone/>
            </a:pPr>
            <a:endParaRPr lang="hu-HU" altLang="zh-CN" dirty="0">
              <a:latin typeface="Arial" panose="020B0604020202020204" pitchFamily="34" charset="0"/>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hu-HU" altLang="en-US" dirty="0">
                <a:latin typeface="Arial" panose="020B0604020202020204" pitchFamily="34" charset="0"/>
              </a:rPr>
            </a:fld>
            <a:endParaRPr lang="hu-HU" altLang="en-US" dirty="0">
              <a:latin typeface="Arial" panose="020B060402020202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endParaRPr lang="zh-CN" altLang="en-US" noProof="1"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endParaRPr lang="zh-CN" altLang="en-US" noProof="1"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7" name="日期占位符 6"/>
          <p:cNvSpPr>
            <a:spLocks noGrp="1"/>
          </p:cNvSpPr>
          <p:nvPr>
            <p:ph type="dt" sz="half" idx="10"/>
          </p:nvPr>
        </p:nvSpPr>
        <p:spPr/>
        <p:txBody>
          <a:bodyPr/>
          <a:p>
            <a:pPr lvl="0" eaLnBrk="1" hangingPunct="1">
              <a:buNone/>
            </a:pPr>
            <a:fld id="{BB962C8B-B14F-4D97-AF65-F5344CB8AC3E}" type="datetime1">
              <a:rPr lang="en-GB" altLang="en-US" dirty="0">
                <a:latin typeface="Arial" panose="020B0604020202020204" pitchFamily="34" charset="0"/>
              </a:rPr>
            </a:fld>
            <a:endParaRPr lang="en-GB" altLang="en-US" dirty="0">
              <a:latin typeface="Arial" panose="020B0604020202020204" pitchFamily="34" charset="0"/>
            </a:endParaRPr>
          </a:p>
        </p:txBody>
      </p:sp>
      <p:sp>
        <p:nvSpPr>
          <p:cNvPr id="8" name="页脚占位符 7"/>
          <p:cNvSpPr>
            <a:spLocks noGrp="1"/>
          </p:cNvSpPr>
          <p:nvPr>
            <p:ph type="ftr" sz="quarter" idx="11"/>
          </p:nvPr>
        </p:nvSpPr>
        <p:spPr/>
        <p:txBody>
          <a:bodyPr/>
          <a:p>
            <a:pPr lvl="0" eaLnBrk="1" hangingPunct="1">
              <a:buNone/>
            </a:pPr>
            <a:endParaRPr lang="hu-HU" altLang="zh-CN" dirty="0">
              <a:latin typeface="Arial" panose="020B0604020202020204" pitchFamily="34" charset="0"/>
            </a:endParaRPr>
          </a:p>
        </p:txBody>
      </p:sp>
      <p:sp>
        <p:nvSpPr>
          <p:cNvPr id="9" name="灯片编号占位符 8"/>
          <p:cNvSpPr>
            <a:spLocks noGrp="1"/>
          </p:cNvSpPr>
          <p:nvPr>
            <p:ph type="sldNum" sz="quarter" idx="12"/>
          </p:nvPr>
        </p:nvSpPr>
        <p:spPr/>
        <p:txBody>
          <a:bodyPr/>
          <a:p>
            <a:pPr lvl="0" eaLnBrk="1" hangingPunct="1">
              <a:buNone/>
            </a:pPr>
            <a:fld id="{9A0DB2DC-4C9A-4742-B13C-FB6460FD3503}" type="slidenum">
              <a:rPr lang="hu-HU" altLang="en-US" dirty="0">
                <a:latin typeface="Arial" panose="020B0604020202020204" pitchFamily="34" charset="0"/>
              </a:rPr>
            </a:fld>
            <a:endParaRPr lang="hu-HU" altLang="en-US" dirty="0">
              <a:latin typeface="Arial" panose="020B060402020202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日期占位符 2"/>
          <p:cNvSpPr>
            <a:spLocks noGrp="1"/>
          </p:cNvSpPr>
          <p:nvPr>
            <p:ph type="dt" sz="half" idx="10"/>
          </p:nvPr>
        </p:nvSpPr>
        <p:spPr/>
        <p:txBody>
          <a:bodyPr/>
          <a:p>
            <a:pPr lvl="0" eaLnBrk="1" hangingPunct="1">
              <a:buNone/>
            </a:pPr>
            <a:fld id="{BB962C8B-B14F-4D97-AF65-F5344CB8AC3E}" type="datetime1">
              <a:rPr lang="en-GB" altLang="en-US" dirty="0">
                <a:latin typeface="Arial" panose="020B0604020202020204" pitchFamily="34" charset="0"/>
              </a:rPr>
            </a:fld>
            <a:endParaRPr lang="en-GB" altLang="en-US" dirty="0">
              <a:latin typeface="Arial" panose="020B0604020202020204" pitchFamily="34" charset="0"/>
            </a:endParaRPr>
          </a:p>
        </p:txBody>
      </p:sp>
      <p:sp>
        <p:nvSpPr>
          <p:cNvPr id="4" name="页脚占位符 3"/>
          <p:cNvSpPr>
            <a:spLocks noGrp="1"/>
          </p:cNvSpPr>
          <p:nvPr>
            <p:ph type="ftr" sz="quarter" idx="11"/>
          </p:nvPr>
        </p:nvSpPr>
        <p:spPr/>
        <p:txBody>
          <a:bodyPr/>
          <a:p>
            <a:pPr lvl="0" eaLnBrk="1" hangingPunct="1">
              <a:buNone/>
            </a:pPr>
            <a:endParaRPr lang="hu-HU" altLang="zh-CN" dirty="0">
              <a:latin typeface="Arial" panose="020B0604020202020204" pitchFamily="34" charset="0"/>
            </a:endParaRPr>
          </a:p>
        </p:txBody>
      </p:sp>
      <p:sp>
        <p:nvSpPr>
          <p:cNvPr id="5" name="灯片编号占位符 4"/>
          <p:cNvSpPr>
            <a:spLocks noGrp="1"/>
          </p:cNvSpPr>
          <p:nvPr>
            <p:ph type="sldNum" sz="quarter" idx="12"/>
          </p:nvPr>
        </p:nvSpPr>
        <p:spPr/>
        <p:txBody>
          <a:bodyPr/>
          <a:p>
            <a:pPr lvl="0" eaLnBrk="1" hangingPunct="1">
              <a:buNone/>
            </a:pPr>
            <a:fld id="{9A0DB2DC-4C9A-4742-B13C-FB6460FD3503}" type="slidenum">
              <a:rPr lang="hu-HU" altLang="en-US" dirty="0">
                <a:latin typeface="Arial" panose="020B0604020202020204" pitchFamily="34" charset="0"/>
              </a:rPr>
            </a:fld>
            <a:endParaRPr lang="hu-HU" altLang="en-US" dirty="0">
              <a:latin typeface="Arial" panose="020B060402020202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lvl="0" eaLnBrk="1" hangingPunct="1">
              <a:buNone/>
            </a:pPr>
            <a:fld id="{BB962C8B-B14F-4D97-AF65-F5344CB8AC3E}" type="datetime1">
              <a:rPr lang="en-GB" altLang="en-US" dirty="0">
                <a:latin typeface="Arial" panose="020B0604020202020204" pitchFamily="34" charset="0"/>
              </a:rPr>
            </a:fld>
            <a:endParaRPr lang="en-GB" altLang="en-US" dirty="0">
              <a:latin typeface="Arial" panose="020B0604020202020204" pitchFamily="34" charset="0"/>
            </a:endParaRPr>
          </a:p>
        </p:txBody>
      </p:sp>
      <p:sp>
        <p:nvSpPr>
          <p:cNvPr id="3" name="页脚占位符 2"/>
          <p:cNvSpPr>
            <a:spLocks noGrp="1"/>
          </p:cNvSpPr>
          <p:nvPr>
            <p:ph type="ftr" sz="quarter" idx="11"/>
          </p:nvPr>
        </p:nvSpPr>
        <p:spPr/>
        <p:txBody>
          <a:bodyPr/>
          <a:p>
            <a:pPr lvl="0" eaLnBrk="1" hangingPunct="1">
              <a:buNone/>
            </a:pPr>
            <a:endParaRPr lang="hu-HU" altLang="zh-CN" dirty="0">
              <a:latin typeface="Arial" panose="020B0604020202020204" pitchFamily="34" charset="0"/>
            </a:endParaRPr>
          </a:p>
        </p:txBody>
      </p:sp>
      <p:sp>
        <p:nvSpPr>
          <p:cNvPr id="4" name="灯片编号占位符 3"/>
          <p:cNvSpPr>
            <a:spLocks noGrp="1"/>
          </p:cNvSpPr>
          <p:nvPr>
            <p:ph type="sldNum" sz="quarter" idx="12"/>
          </p:nvPr>
        </p:nvSpPr>
        <p:spPr/>
        <p:txBody>
          <a:bodyPr/>
          <a:p>
            <a:pPr lvl="0" eaLnBrk="1" hangingPunct="1">
              <a:buNone/>
            </a:pPr>
            <a:fld id="{9A0DB2DC-4C9A-4742-B13C-FB6460FD3503}" type="slidenum">
              <a:rPr lang="hu-HU" altLang="en-US" dirty="0">
                <a:latin typeface="Arial" panose="020B0604020202020204" pitchFamily="34" charset="0"/>
              </a:rPr>
            </a:fld>
            <a:endParaRPr lang="hu-HU" altLang="en-US" dirty="0">
              <a:latin typeface="Arial" panose="020B060402020202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lstStyle>
            <a:lvl1pPr algn="l">
              <a:defRPr sz="2000" b="1"/>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endParaRPr lang="zh-CN" altLang="en-US" noProof="1" smtClean="0"/>
          </a:p>
        </p:txBody>
      </p:sp>
      <p:sp>
        <p:nvSpPr>
          <p:cNvPr id="5" name="日期占位符 4"/>
          <p:cNvSpPr>
            <a:spLocks noGrp="1"/>
          </p:cNvSpPr>
          <p:nvPr>
            <p:ph type="dt" sz="half" idx="10"/>
          </p:nvPr>
        </p:nvSpPr>
        <p:spPr/>
        <p:txBody>
          <a:bodyPr/>
          <a:p>
            <a:pPr lvl="0" eaLnBrk="1" hangingPunct="1">
              <a:buNone/>
            </a:pPr>
            <a:fld id="{BB962C8B-B14F-4D97-AF65-F5344CB8AC3E}" type="datetime1">
              <a:rPr lang="en-GB" altLang="en-US" dirty="0">
                <a:latin typeface="Arial" panose="020B0604020202020204" pitchFamily="34" charset="0"/>
              </a:rPr>
            </a:fld>
            <a:endParaRPr lang="en-GB" altLang="en-US" dirty="0">
              <a:latin typeface="Arial" panose="020B0604020202020204" pitchFamily="34" charset="0"/>
            </a:endParaRPr>
          </a:p>
        </p:txBody>
      </p:sp>
      <p:sp>
        <p:nvSpPr>
          <p:cNvPr id="6" name="页脚占位符 5"/>
          <p:cNvSpPr>
            <a:spLocks noGrp="1"/>
          </p:cNvSpPr>
          <p:nvPr>
            <p:ph type="ftr" sz="quarter" idx="11"/>
          </p:nvPr>
        </p:nvSpPr>
        <p:spPr/>
        <p:txBody>
          <a:bodyPr/>
          <a:p>
            <a:pPr lvl="0" eaLnBrk="1" hangingPunct="1">
              <a:buNone/>
            </a:pPr>
            <a:endParaRPr lang="hu-HU" altLang="zh-CN" dirty="0">
              <a:latin typeface="Arial" panose="020B0604020202020204" pitchFamily="34" charset="0"/>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hu-HU" altLang="en-US" dirty="0">
                <a:latin typeface="Arial" panose="020B0604020202020204" pitchFamily="34" charset="0"/>
              </a:rPr>
            </a:fld>
            <a:endParaRPr lang="hu-HU" altLang="en-US" dirty="0">
              <a:latin typeface="Arial" panose="020B060402020202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lstStyle>
            <a:lvl1pPr algn="l">
              <a:defRPr sz="2000" b="1"/>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chemeClr val="tx2"/>
              </a:buClr>
              <a:buSzPct val="70000"/>
              <a:buFont typeface="Wingdings" panose="05000000000000000000" pitchFamily="2" charset="2"/>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Arial" panose="020B0604020202020204" pitchFamily="34" charset="0"/>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endParaRPr lang="zh-CN" altLang="en-US" noProof="1" smtClean="0"/>
          </a:p>
        </p:txBody>
      </p:sp>
      <p:sp>
        <p:nvSpPr>
          <p:cNvPr id="5" name="日期占位符 4"/>
          <p:cNvSpPr>
            <a:spLocks noGrp="1"/>
          </p:cNvSpPr>
          <p:nvPr>
            <p:ph type="dt" sz="half" idx="10"/>
          </p:nvPr>
        </p:nvSpPr>
        <p:spPr/>
        <p:txBody>
          <a:bodyPr/>
          <a:p>
            <a:pPr lvl="0" eaLnBrk="1" hangingPunct="1">
              <a:buNone/>
            </a:pPr>
            <a:fld id="{BB962C8B-B14F-4D97-AF65-F5344CB8AC3E}" type="datetime1">
              <a:rPr lang="en-GB" altLang="en-US" dirty="0">
                <a:latin typeface="Arial" panose="020B0604020202020204" pitchFamily="34" charset="0"/>
              </a:rPr>
            </a:fld>
            <a:endParaRPr lang="en-GB" altLang="en-US" dirty="0">
              <a:latin typeface="Arial" panose="020B0604020202020204" pitchFamily="34" charset="0"/>
            </a:endParaRPr>
          </a:p>
        </p:txBody>
      </p:sp>
      <p:sp>
        <p:nvSpPr>
          <p:cNvPr id="6" name="页脚占位符 5"/>
          <p:cNvSpPr>
            <a:spLocks noGrp="1"/>
          </p:cNvSpPr>
          <p:nvPr>
            <p:ph type="ftr" sz="quarter" idx="11"/>
          </p:nvPr>
        </p:nvSpPr>
        <p:spPr/>
        <p:txBody>
          <a:bodyPr/>
          <a:p>
            <a:pPr lvl="0" eaLnBrk="1" hangingPunct="1">
              <a:buNone/>
            </a:pPr>
            <a:endParaRPr lang="hu-HU" altLang="zh-CN" dirty="0">
              <a:latin typeface="Arial" panose="020B0604020202020204" pitchFamily="34" charset="0"/>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hu-HU" altLang="en-US" dirty="0">
                <a:latin typeface="Arial" panose="020B0604020202020204" pitchFamily="34" charset="0"/>
              </a:rPr>
            </a:fld>
            <a:endParaRPr lang="hu-HU" altLang="en-US" dirty="0">
              <a:latin typeface="Arial" panose="020B060402020202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2" Type="http://schemas.openxmlformats.org/officeDocument/2006/relationships/theme" Target="../theme/theme2.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1.xml"/><Relationship Id="rId8" Type="http://schemas.openxmlformats.org/officeDocument/2006/relationships/slideLayout" Target="../slideLayouts/slideLayout30.xml"/><Relationship Id="rId7" Type="http://schemas.openxmlformats.org/officeDocument/2006/relationships/slideLayout" Target="../slideLayouts/slideLayout29.xml"/><Relationship Id="rId6" Type="http://schemas.openxmlformats.org/officeDocument/2006/relationships/slideLayout" Target="../slideLayouts/slideLayout28.xml"/><Relationship Id="rId5" Type="http://schemas.openxmlformats.org/officeDocument/2006/relationships/slideLayout" Target="../slideLayouts/slideLayout27.xml"/><Relationship Id="rId4" Type="http://schemas.openxmlformats.org/officeDocument/2006/relationships/slideLayout" Target="../slideLayouts/slideLayout26.xml"/><Relationship Id="rId3" Type="http://schemas.openxmlformats.org/officeDocument/2006/relationships/slideLayout" Target="../slideLayouts/slideLayout25.xml"/><Relationship Id="rId2" Type="http://schemas.openxmlformats.org/officeDocument/2006/relationships/slideLayout" Target="../slideLayouts/slideLayout24.xml"/><Relationship Id="rId12" Type="http://schemas.openxmlformats.org/officeDocument/2006/relationships/theme" Target="../theme/theme3.xml"/><Relationship Id="rId11" Type="http://schemas.openxmlformats.org/officeDocument/2006/relationships/slideLayout" Target="../slideLayouts/slideLayout33.xml"/><Relationship Id="rId10" Type="http://schemas.openxmlformats.org/officeDocument/2006/relationships/slideLayout" Target="../slideLayouts/slideLayout32.xml"/><Relationship Id="rId1" Type="http://schemas.openxmlformats.org/officeDocument/2006/relationships/slideLayout" Target="../slideLayouts/slideLayout2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026" name="Line 2"/>
          <p:cNvSpPr>
            <a:spLocks noChangeShapeType="1"/>
          </p:cNvSpPr>
          <p:nvPr/>
        </p:nvSpPr>
        <p:spPr bwMode="auto">
          <a:xfrm>
            <a:off x="7962900" y="152400"/>
            <a:ext cx="0" cy="1524000"/>
          </a:xfrm>
          <a:prstGeom prst="line">
            <a:avLst/>
          </a:prstGeom>
          <a:noFill/>
          <a:ln w="9525">
            <a:solidFill>
              <a:schemeClr val="tx1"/>
            </a:solid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chemeClr val="tx1"/>
              </a:solidFill>
              <a:effectLst/>
              <a:uLnTx/>
              <a:uFillTx/>
              <a:latin typeface="Arial" panose="020B0604020202020204" pitchFamily="34" charset="0"/>
              <a:ea typeface="+mn-ea"/>
              <a:cs typeface="Arial" panose="020B0604020202020204" pitchFamily="34" charset="0"/>
            </a:endParaRPr>
          </a:p>
        </p:txBody>
      </p:sp>
      <p:sp>
        <p:nvSpPr>
          <p:cNvPr id="1027" name="Rectangle 3"/>
          <p:cNvSpPr>
            <a:spLocks noGrp="1"/>
          </p:cNvSpPr>
          <p:nvPr>
            <p:ph type="title"/>
          </p:nvPr>
        </p:nvSpPr>
        <p:spPr>
          <a:xfrm>
            <a:off x="457200" y="122238"/>
            <a:ext cx="7543800" cy="1295400"/>
          </a:xfrm>
          <a:prstGeom prst="rect">
            <a:avLst/>
          </a:prstGeom>
          <a:noFill/>
          <a:ln w="9525">
            <a:noFill/>
          </a:ln>
        </p:spPr>
        <p:txBody>
          <a:bodyPr anchor="b" anchorCtr="0"/>
          <a:p>
            <a:pPr lvl="0"/>
            <a:r>
              <a:rPr lang="hu-HU" altLang="en-US" dirty="0"/>
              <a:t>Mintacím szerkesztése</a:t>
            </a:r>
            <a:endParaRPr lang="en-US" altLang="zh-CN" dirty="0"/>
          </a:p>
        </p:txBody>
      </p:sp>
      <p:sp>
        <p:nvSpPr>
          <p:cNvPr id="1028" name="Rectangle 4"/>
          <p:cNvSpPr>
            <a:spLocks noGrp="1"/>
          </p:cNvSpPr>
          <p:nvPr>
            <p:ph type="body"/>
          </p:nvPr>
        </p:nvSpPr>
        <p:spPr>
          <a:xfrm>
            <a:off x="457200" y="1719263"/>
            <a:ext cx="8229600" cy="4411662"/>
          </a:xfrm>
          <a:prstGeom prst="rect">
            <a:avLst/>
          </a:prstGeom>
          <a:noFill/>
          <a:ln w="9525">
            <a:noFill/>
          </a:ln>
        </p:spPr>
        <p:txBody>
          <a:bodyPr/>
          <a:p>
            <a:pPr lvl="0"/>
            <a:r>
              <a:rPr lang="hu-HU" altLang="en-US" dirty="0"/>
              <a:t>Mintaszöveg szerkesztése</a:t>
            </a:r>
            <a:endParaRPr lang="hu-HU" altLang="en-US" dirty="0"/>
          </a:p>
          <a:p>
            <a:pPr lvl="1"/>
            <a:r>
              <a:rPr lang="hu-HU" altLang="en-US" dirty="0"/>
              <a:t>Második szint</a:t>
            </a:r>
            <a:endParaRPr lang="hu-HU" altLang="en-US" dirty="0"/>
          </a:p>
          <a:p>
            <a:pPr lvl="2"/>
            <a:r>
              <a:rPr lang="hu-HU" altLang="en-US" dirty="0"/>
              <a:t>Harmadik szint</a:t>
            </a:r>
            <a:endParaRPr lang="hu-HU" altLang="en-US" dirty="0"/>
          </a:p>
          <a:p>
            <a:pPr lvl="3"/>
            <a:r>
              <a:rPr lang="hu-HU" altLang="en-US" dirty="0"/>
              <a:t>Negyedik szint</a:t>
            </a:r>
            <a:endParaRPr lang="hu-HU" altLang="en-US" dirty="0"/>
          </a:p>
          <a:p>
            <a:pPr lvl="4"/>
            <a:r>
              <a:rPr lang="hu-HU" altLang="en-US" dirty="0"/>
              <a:t>Ötödik szint</a:t>
            </a:r>
            <a:endParaRPr lang="en-US" altLang="zh-CN" dirty="0"/>
          </a:p>
        </p:txBody>
      </p:sp>
      <p:sp>
        <p:nvSpPr>
          <p:cNvPr id="115717" name="Rectangle 5"/>
          <p:cNvSpPr>
            <a:spLocks noGrp="1" noChangeArrowheads="1"/>
          </p:cNvSpPr>
          <p:nvPr>
            <p:ph type="dt" sz="half" idx="2"/>
          </p:nvPr>
        </p:nvSpPr>
        <p:spPr bwMode="auto">
          <a:xfrm>
            <a:off x="457200" y="6248400"/>
            <a:ext cx="2133600" cy="457200"/>
          </a:xfrm>
          <a:prstGeom prst="rect">
            <a:avLst/>
          </a:prstGeom>
          <a:noFill/>
          <a:ln w="9525">
            <a:noFill/>
            <a:miter lim="800000"/>
          </a:ln>
          <a:effectLst/>
        </p:spPr>
        <p:txBody>
          <a:bodyPr vert="horz" wrap="square" lIns="91440" tIns="45720" rIns="91440" bIns="45720" numCol="1" anchor="t" anchorCtr="0" compatLnSpc="1"/>
          <a:lstStyle>
            <a:lvl1pPr>
              <a:defRPr/>
            </a:lvl1pPr>
          </a:lstStyle>
          <a:p>
            <a:pPr lvl="0" eaLnBrk="1" hangingPunct="1">
              <a:buNone/>
            </a:pPr>
            <a:fld id="{BB962C8B-B14F-4D97-AF65-F5344CB8AC3E}" type="datetime1">
              <a:rPr lang="en-GB" altLang="en-US" dirty="0">
                <a:latin typeface="Arial" panose="020B0604020202020204" pitchFamily="34" charset="0"/>
              </a:rPr>
            </a:fld>
            <a:endParaRPr lang="en-GB" altLang="en-US" dirty="0">
              <a:latin typeface="Arial" panose="020B0604020202020204" pitchFamily="34" charset="0"/>
            </a:endParaRPr>
          </a:p>
        </p:txBody>
      </p:sp>
      <p:sp>
        <p:nvSpPr>
          <p:cNvPr id="115718" name="Rectangle 6"/>
          <p:cNvSpPr>
            <a:spLocks noGrp="1" noChangeArrowheads="1"/>
          </p:cNvSpPr>
          <p:nvPr>
            <p:ph type="ftr" sz="quarter" idx="3"/>
          </p:nvPr>
        </p:nvSpPr>
        <p:spPr bwMode="auto">
          <a:xfrm>
            <a:off x="3124200" y="6248400"/>
            <a:ext cx="2895600" cy="457200"/>
          </a:xfrm>
          <a:prstGeom prst="rect">
            <a:avLst/>
          </a:prstGeom>
          <a:noFill/>
          <a:ln w="9525">
            <a:noFill/>
            <a:miter lim="800000"/>
          </a:ln>
          <a:effectLst/>
        </p:spPr>
        <p:txBody>
          <a:bodyPr vert="horz" wrap="square" lIns="91440" tIns="45720" rIns="91440" bIns="45720" numCol="1" anchor="t" anchorCtr="0" compatLnSpc="1"/>
          <a:lstStyle>
            <a:lvl1pPr algn="ctr">
              <a:defRPr/>
            </a:lvl1pPr>
          </a:lstStyle>
          <a:p>
            <a:pPr lvl="0" eaLnBrk="1" hangingPunct="1">
              <a:buNone/>
            </a:pPr>
            <a:endParaRPr lang="hu-HU" altLang="zh-CN" dirty="0">
              <a:latin typeface="Arial" panose="020B0604020202020204" pitchFamily="34" charset="0"/>
            </a:endParaRPr>
          </a:p>
        </p:txBody>
      </p:sp>
      <p:sp>
        <p:nvSpPr>
          <p:cNvPr id="115719" name="Rectangle 7"/>
          <p:cNvSpPr>
            <a:spLocks noGrp="1" noChangeArrowheads="1"/>
          </p:cNvSpPr>
          <p:nvPr>
            <p:ph type="sldNum" sz="quarter" idx="4"/>
          </p:nvPr>
        </p:nvSpPr>
        <p:spPr bwMode="auto">
          <a:xfrm>
            <a:off x="6553200" y="6248400"/>
            <a:ext cx="2133600" cy="457200"/>
          </a:xfrm>
          <a:prstGeom prst="rect">
            <a:avLst/>
          </a:prstGeom>
          <a:noFill/>
          <a:ln w="9525">
            <a:noFill/>
            <a:miter lim="800000"/>
          </a:ln>
          <a:effectLst/>
        </p:spPr>
        <p:txBody>
          <a:bodyPr vert="horz" wrap="square" lIns="91440" tIns="45720" rIns="91440" bIns="45720" numCol="1" anchor="t" anchorCtr="0" compatLnSpc="1"/>
          <a:lstStyle>
            <a:lvl1pPr algn="r">
              <a:defRPr/>
            </a:lvl1pPr>
          </a:lstStyle>
          <a:p>
            <a:pPr lvl="0" eaLnBrk="1" hangingPunct="1">
              <a:buNone/>
            </a:pPr>
            <a:fld id="{9A0DB2DC-4C9A-4742-B13C-FB6460FD3503}" type="slidenum">
              <a:rPr lang="hu-HU" altLang="en-US" dirty="0">
                <a:latin typeface="Arial" panose="020B0604020202020204" pitchFamily="34" charset="0"/>
              </a:rPr>
            </a:fld>
            <a:endParaRPr lang="hu-HU" altLang="en-US" dirty="0">
              <a:latin typeface="Arial" panose="020B0604020202020204" pitchFamily="34" charset="0"/>
            </a:endParaRPr>
          </a:p>
        </p:txBody>
      </p:sp>
      <p:grpSp>
        <p:nvGrpSpPr>
          <p:cNvPr id="1032" name="Group 8"/>
          <p:cNvGrpSpPr/>
          <p:nvPr/>
        </p:nvGrpSpPr>
        <p:grpSpPr>
          <a:xfrm>
            <a:off x="8153400" y="152400"/>
            <a:ext cx="792163" cy="1295400"/>
            <a:chOff x="5136" y="960"/>
            <a:chExt cx="528" cy="864"/>
          </a:xfrm>
        </p:grpSpPr>
        <p:sp>
          <p:nvSpPr>
            <p:cNvPr id="1034" name="Oval 9"/>
            <p:cNvSpPr>
              <a:spLocks noChangeArrowheads="1"/>
            </p:cNvSpPr>
            <p:nvPr/>
          </p:nvSpPr>
          <p:spPr bwMode="auto">
            <a:xfrm>
              <a:off x="5136" y="960"/>
              <a:ext cx="80" cy="80"/>
            </a:xfrm>
            <a:prstGeom prst="ellipse">
              <a:avLst/>
            </a:prstGeom>
            <a:solidFill>
              <a:schemeClr val="tx2"/>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chemeClr val="tx1"/>
                </a:solidFill>
                <a:effectLst/>
                <a:uLnTx/>
                <a:uFillTx/>
                <a:latin typeface="Arial" panose="020B0604020202020204" pitchFamily="34" charset="0"/>
                <a:ea typeface="SimSun" panose="02010600030101010101" pitchFamily="2" charset="-122"/>
                <a:cs typeface="Arial" panose="020B0604020202020204" pitchFamily="34" charset="0"/>
              </a:endParaRPr>
            </a:p>
          </p:txBody>
        </p:sp>
        <p:sp>
          <p:nvSpPr>
            <p:cNvPr id="1035" name="Oval 10"/>
            <p:cNvSpPr>
              <a:spLocks noChangeArrowheads="1"/>
            </p:cNvSpPr>
            <p:nvPr/>
          </p:nvSpPr>
          <p:spPr bwMode="auto">
            <a:xfrm>
              <a:off x="5248" y="960"/>
              <a:ext cx="79" cy="80"/>
            </a:xfrm>
            <a:prstGeom prst="ellipse">
              <a:avLst/>
            </a:prstGeom>
            <a:solidFill>
              <a:schemeClr val="tx2"/>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chemeClr val="tx1"/>
                </a:solidFill>
                <a:effectLst/>
                <a:uLnTx/>
                <a:uFillTx/>
                <a:latin typeface="Arial" panose="020B0604020202020204" pitchFamily="34" charset="0"/>
                <a:ea typeface="SimSun" panose="02010600030101010101" pitchFamily="2" charset="-122"/>
                <a:cs typeface="Arial" panose="020B0604020202020204" pitchFamily="34" charset="0"/>
              </a:endParaRPr>
            </a:p>
          </p:txBody>
        </p:sp>
        <p:sp>
          <p:nvSpPr>
            <p:cNvPr id="1036" name="Oval 11"/>
            <p:cNvSpPr>
              <a:spLocks noChangeArrowheads="1"/>
            </p:cNvSpPr>
            <p:nvPr/>
          </p:nvSpPr>
          <p:spPr bwMode="auto">
            <a:xfrm>
              <a:off x="5360" y="960"/>
              <a:ext cx="77" cy="80"/>
            </a:xfrm>
            <a:prstGeom prst="ellipse">
              <a:avLst/>
            </a:prstGeom>
            <a:solidFill>
              <a:schemeClr val="tx2"/>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chemeClr val="tx1"/>
                </a:solidFill>
                <a:effectLst/>
                <a:uLnTx/>
                <a:uFillTx/>
                <a:latin typeface="Arial" panose="020B0604020202020204" pitchFamily="34" charset="0"/>
                <a:ea typeface="SimSun" panose="02010600030101010101" pitchFamily="2" charset="-122"/>
                <a:cs typeface="Arial" panose="020B0604020202020204" pitchFamily="34" charset="0"/>
              </a:endParaRPr>
            </a:p>
          </p:txBody>
        </p:sp>
        <p:sp>
          <p:nvSpPr>
            <p:cNvPr id="1037" name="Oval 12"/>
            <p:cNvSpPr>
              <a:spLocks noChangeArrowheads="1"/>
            </p:cNvSpPr>
            <p:nvPr/>
          </p:nvSpPr>
          <p:spPr bwMode="auto">
            <a:xfrm>
              <a:off x="5136" y="1072"/>
              <a:ext cx="80" cy="77"/>
            </a:xfrm>
            <a:prstGeom prst="ellipse">
              <a:avLst/>
            </a:prstGeom>
            <a:solidFill>
              <a:schemeClr val="tx2"/>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chemeClr val="tx1"/>
                </a:solidFill>
                <a:effectLst/>
                <a:uLnTx/>
                <a:uFillTx/>
                <a:latin typeface="Arial" panose="020B0604020202020204" pitchFamily="34" charset="0"/>
                <a:ea typeface="SimSun" panose="02010600030101010101" pitchFamily="2" charset="-122"/>
                <a:cs typeface="Arial" panose="020B0604020202020204" pitchFamily="34" charset="0"/>
              </a:endParaRPr>
            </a:p>
          </p:txBody>
        </p:sp>
        <p:sp>
          <p:nvSpPr>
            <p:cNvPr id="1038" name="Oval 13"/>
            <p:cNvSpPr>
              <a:spLocks noChangeArrowheads="1"/>
            </p:cNvSpPr>
            <p:nvPr/>
          </p:nvSpPr>
          <p:spPr bwMode="auto">
            <a:xfrm>
              <a:off x="5248" y="1072"/>
              <a:ext cx="79" cy="77"/>
            </a:xfrm>
            <a:prstGeom prst="ellipse">
              <a:avLst/>
            </a:prstGeom>
            <a:solidFill>
              <a:schemeClr val="tx2"/>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chemeClr val="tx1"/>
                </a:solidFill>
                <a:effectLst/>
                <a:uLnTx/>
                <a:uFillTx/>
                <a:latin typeface="Arial" panose="020B0604020202020204" pitchFamily="34" charset="0"/>
                <a:ea typeface="SimSun" panose="02010600030101010101" pitchFamily="2" charset="-122"/>
                <a:cs typeface="Arial" panose="020B0604020202020204" pitchFamily="34" charset="0"/>
              </a:endParaRPr>
            </a:p>
          </p:txBody>
        </p:sp>
        <p:sp>
          <p:nvSpPr>
            <p:cNvPr id="1039" name="Oval 14"/>
            <p:cNvSpPr>
              <a:spLocks noChangeArrowheads="1"/>
            </p:cNvSpPr>
            <p:nvPr/>
          </p:nvSpPr>
          <p:spPr bwMode="auto">
            <a:xfrm>
              <a:off x="5360" y="1072"/>
              <a:ext cx="77" cy="77"/>
            </a:xfrm>
            <a:prstGeom prst="ellipse">
              <a:avLst/>
            </a:prstGeom>
            <a:solidFill>
              <a:schemeClr val="tx2"/>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chemeClr val="tx1"/>
                </a:solidFill>
                <a:effectLst/>
                <a:uLnTx/>
                <a:uFillTx/>
                <a:latin typeface="Arial" panose="020B0604020202020204" pitchFamily="34" charset="0"/>
                <a:ea typeface="SimSun" panose="02010600030101010101" pitchFamily="2" charset="-122"/>
                <a:cs typeface="Arial" panose="020B0604020202020204" pitchFamily="34" charset="0"/>
              </a:endParaRPr>
            </a:p>
          </p:txBody>
        </p:sp>
        <p:sp>
          <p:nvSpPr>
            <p:cNvPr id="1040" name="Oval 15"/>
            <p:cNvSpPr>
              <a:spLocks noChangeArrowheads="1"/>
            </p:cNvSpPr>
            <p:nvPr/>
          </p:nvSpPr>
          <p:spPr bwMode="auto">
            <a:xfrm>
              <a:off x="5472" y="1072"/>
              <a:ext cx="77" cy="77"/>
            </a:xfrm>
            <a:prstGeom prst="ellipse">
              <a:avLst/>
            </a:prstGeom>
            <a:solidFill>
              <a:schemeClr val="accent2"/>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chemeClr val="tx1"/>
                </a:solidFill>
                <a:effectLst/>
                <a:uLnTx/>
                <a:uFillTx/>
                <a:latin typeface="Arial" panose="020B0604020202020204" pitchFamily="34" charset="0"/>
                <a:ea typeface="SimSun" panose="02010600030101010101" pitchFamily="2" charset="-122"/>
                <a:cs typeface="Arial" panose="020B0604020202020204" pitchFamily="34" charset="0"/>
              </a:endParaRPr>
            </a:p>
          </p:txBody>
        </p:sp>
        <p:sp>
          <p:nvSpPr>
            <p:cNvPr id="1041" name="Oval 16"/>
            <p:cNvSpPr>
              <a:spLocks noChangeArrowheads="1"/>
            </p:cNvSpPr>
            <p:nvPr/>
          </p:nvSpPr>
          <p:spPr bwMode="auto">
            <a:xfrm>
              <a:off x="5136" y="1184"/>
              <a:ext cx="80" cy="77"/>
            </a:xfrm>
            <a:prstGeom prst="ellipse">
              <a:avLst/>
            </a:prstGeom>
            <a:solidFill>
              <a:schemeClr val="tx2"/>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chemeClr val="tx1"/>
                </a:solidFill>
                <a:effectLst/>
                <a:uLnTx/>
                <a:uFillTx/>
                <a:latin typeface="Arial" panose="020B0604020202020204" pitchFamily="34" charset="0"/>
                <a:ea typeface="SimSun" panose="02010600030101010101" pitchFamily="2" charset="-122"/>
                <a:cs typeface="Arial" panose="020B0604020202020204" pitchFamily="34" charset="0"/>
              </a:endParaRPr>
            </a:p>
          </p:txBody>
        </p:sp>
        <p:sp>
          <p:nvSpPr>
            <p:cNvPr id="1042" name="Oval 17"/>
            <p:cNvSpPr>
              <a:spLocks noChangeArrowheads="1"/>
            </p:cNvSpPr>
            <p:nvPr/>
          </p:nvSpPr>
          <p:spPr bwMode="auto">
            <a:xfrm>
              <a:off x="5248" y="1184"/>
              <a:ext cx="79" cy="77"/>
            </a:xfrm>
            <a:prstGeom prst="ellipse">
              <a:avLst/>
            </a:prstGeom>
            <a:solidFill>
              <a:schemeClr val="tx2"/>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chemeClr val="tx1"/>
                </a:solidFill>
                <a:effectLst/>
                <a:uLnTx/>
                <a:uFillTx/>
                <a:latin typeface="Arial" panose="020B0604020202020204" pitchFamily="34" charset="0"/>
                <a:ea typeface="SimSun" panose="02010600030101010101" pitchFamily="2" charset="-122"/>
                <a:cs typeface="Arial" panose="020B0604020202020204" pitchFamily="34" charset="0"/>
              </a:endParaRPr>
            </a:p>
          </p:txBody>
        </p:sp>
        <p:sp>
          <p:nvSpPr>
            <p:cNvPr id="1043" name="Oval 18"/>
            <p:cNvSpPr>
              <a:spLocks noChangeArrowheads="1"/>
            </p:cNvSpPr>
            <p:nvPr/>
          </p:nvSpPr>
          <p:spPr bwMode="auto">
            <a:xfrm>
              <a:off x="5360" y="1184"/>
              <a:ext cx="77" cy="77"/>
            </a:xfrm>
            <a:prstGeom prst="ellipse">
              <a:avLst/>
            </a:prstGeom>
            <a:solidFill>
              <a:schemeClr val="accent2"/>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chemeClr val="tx1"/>
                </a:solidFill>
                <a:effectLst/>
                <a:uLnTx/>
                <a:uFillTx/>
                <a:latin typeface="Arial" panose="020B0604020202020204" pitchFamily="34" charset="0"/>
                <a:ea typeface="SimSun" panose="02010600030101010101" pitchFamily="2" charset="-122"/>
                <a:cs typeface="Arial" panose="020B0604020202020204" pitchFamily="34" charset="0"/>
              </a:endParaRPr>
            </a:p>
          </p:txBody>
        </p:sp>
        <p:sp>
          <p:nvSpPr>
            <p:cNvPr id="1044" name="Oval 19"/>
            <p:cNvSpPr>
              <a:spLocks noChangeArrowheads="1"/>
            </p:cNvSpPr>
            <p:nvPr/>
          </p:nvSpPr>
          <p:spPr bwMode="auto">
            <a:xfrm>
              <a:off x="5472" y="1184"/>
              <a:ext cx="77" cy="77"/>
            </a:xfrm>
            <a:prstGeom prst="ellipse">
              <a:avLst/>
            </a:prstGeom>
            <a:solidFill>
              <a:schemeClr val="accent2"/>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chemeClr val="tx1"/>
                </a:solidFill>
                <a:effectLst/>
                <a:uLnTx/>
                <a:uFillTx/>
                <a:latin typeface="Arial" panose="020B0604020202020204" pitchFamily="34" charset="0"/>
                <a:ea typeface="SimSun" panose="02010600030101010101" pitchFamily="2" charset="-122"/>
                <a:cs typeface="Arial" panose="020B0604020202020204" pitchFamily="34" charset="0"/>
              </a:endParaRPr>
            </a:p>
          </p:txBody>
        </p:sp>
        <p:sp>
          <p:nvSpPr>
            <p:cNvPr id="1045" name="Oval 20"/>
            <p:cNvSpPr>
              <a:spLocks noChangeArrowheads="1"/>
            </p:cNvSpPr>
            <p:nvPr/>
          </p:nvSpPr>
          <p:spPr bwMode="auto">
            <a:xfrm>
              <a:off x="5584" y="1184"/>
              <a:ext cx="80" cy="77"/>
            </a:xfrm>
            <a:prstGeom prst="ellipse">
              <a:avLst/>
            </a:prstGeom>
            <a:solidFill>
              <a:schemeClr val="accent1"/>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chemeClr val="tx1"/>
                </a:solidFill>
                <a:effectLst/>
                <a:uLnTx/>
                <a:uFillTx/>
                <a:latin typeface="Arial" panose="020B0604020202020204" pitchFamily="34" charset="0"/>
                <a:ea typeface="SimSun" panose="02010600030101010101" pitchFamily="2" charset="-122"/>
                <a:cs typeface="Arial" panose="020B0604020202020204" pitchFamily="34" charset="0"/>
              </a:endParaRPr>
            </a:p>
          </p:txBody>
        </p:sp>
        <p:sp>
          <p:nvSpPr>
            <p:cNvPr id="1046" name="Oval 21"/>
            <p:cNvSpPr>
              <a:spLocks noChangeArrowheads="1"/>
            </p:cNvSpPr>
            <p:nvPr/>
          </p:nvSpPr>
          <p:spPr bwMode="auto">
            <a:xfrm>
              <a:off x="5136" y="1296"/>
              <a:ext cx="80" cy="80"/>
            </a:xfrm>
            <a:prstGeom prst="ellipse">
              <a:avLst/>
            </a:prstGeom>
            <a:solidFill>
              <a:schemeClr val="tx2"/>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chemeClr val="tx1"/>
                </a:solidFill>
                <a:effectLst/>
                <a:uLnTx/>
                <a:uFillTx/>
                <a:latin typeface="Arial" panose="020B0604020202020204" pitchFamily="34" charset="0"/>
                <a:ea typeface="SimSun" panose="02010600030101010101" pitchFamily="2" charset="-122"/>
                <a:cs typeface="Arial" panose="020B0604020202020204" pitchFamily="34" charset="0"/>
              </a:endParaRPr>
            </a:p>
          </p:txBody>
        </p:sp>
        <p:sp>
          <p:nvSpPr>
            <p:cNvPr id="1047" name="Oval 22"/>
            <p:cNvSpPr>
              <a:spLocks noChangeArrowheads="1"/>
            </p:cNvSpPr>
            <p:nvPr/>
          </p:nvSpPr>
          <p:spPr bwMode="auto">
            <a:xfrm>
              <a:off x="5248" y="1296"/>
              <a:ext cx="79" cy="80"/>
            </a:xfrm>
            <a:prstGeom prst="ellipse">
              <a:avLst/>
            </a:prstGeom>
            <a:solidFill>
              <a:schemeClr val="accent2"/>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chemeClr val="tx1"/>
                </a:solidFill>
                <a:effectLst/>
                <a:uLnTx/>
                <a:uFillTx/>
                <a:latin typeface="Arial" panose="020B0604020202020204" pitchFamily="34" charset="0"/>
                <a:ea typeface="SimSun" panose="02010600030101010101" pitchFamily="2" charset="-122"/>
                <a:cs typeface="Arial" panose="020B0604020202020204" pitchFamily="34" charset="0"/>
              </a:endParaRPr>
            </a:p>
          </p:txBody>
        </p:sp>
        <p:sp>
          <p:nvSpPr>
            <p:cNvPr id="1048" name="Oval 23"/>
            <p:cNvSpPr>
              <a:spLocks noChangeArrowheads="1"/>
            </p:cNvSpPr>
            <p:nvPr/>
          </p:nvSpPr>
          <p:spPr bwMode="auto">
            <a:xfrm>
              <a:off x="5360" y="1296"/>
              <a:ext cx="77" cy="80"/>
            </a:xfrm>
            <a:prstGeom prst="ellipse">
              <a:avLst/>
            </a:prstGeom>
            <a:solidFill>
              <a:schemeClr val="accent2"/>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chemeClr val="tx1"/>
                </a:solidFill>
                <a:effectLst/>
                <a:uLnTx/>
                <a:uFillTx/>
                <a:latin typeface="Arial" panose="020B0604020202020204" pitchFamily="34" charset="0"/>
                <a:ea typeface="SimSun" panose="02010600030101010101" pitchFamily="2" charset="-122"/>
                <a:cs typeface="Arial" panose="020B0604020202020204" pitchFamily="34" charset="0"/>
              </a:endParaRPr>
            </a:p>
          </p:txBody>
        </p:sp>
        <p:sp>
          <p:nvSpPr>
            <p:cNvPr id="1049" name="Oval 24"/>
            <p:cNvSpPr>
              <a:spLocks noChangeArrowheads="1"/>
            </p:cNvSpPr>
            <p:nvPr/>
          </p:nvSpPr>
          <p:spPr bwMode="auto">
            <a:xfrm>
              <a:off x="5472" y="1296"/>
              <a:ext cx="77" cy="80"/>
            </a:xfrm>
            <a:prstGeom prst="ellipse">
              <a:avLst/>
            </a:prstGeom>
            <a:solidFill>
              <a:schemeClr val="accent1"/>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chemeClr val="tx1"/>
                </a:solidFill>
                <a:effectLst/>
                <a:uLnTx/>
                <a:uFillTx/>
                <a:latin typeface="Arial" panose="020B0604020202020204" pitchFamily="34" charset="0"/>
                <a:ea typeface="SimSun" panose="02010600030101010101" pitchFamily="2" charset="-122"/>
                <a:cs typeface="Arial" panose="020B0604020202020204" pitchFamily="34" charset="0"/>
              </a:endParaRPr>
            </a:p>
          </p:txBody>
        </p:sp>
        <p:sp>
          <p:nvSpPr>
            <p:cNvPr id="1050" name="Oval 25"/>
            <p:cNvSpPr>
              <a:spLocks noChangeArrowheads="1"/>
            </p:cNvSpPr>
            <p:nvPr/>
          </p:nvSpPr>
          <p:spPr bwMode="auto">
            <a:xfrm>
              <a:off x="5136" y="1408"/>
              <a:ext cx="80" cy="80"/>
            </a:xfrm>
            <a:prstGeom prst="ellipse">
              <a:avLst/>
            </a:prstGeom>
            <a:solidFill>
              <a:schemeClr val="accent2"/>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chemeClr val="tx1"/>
                </a:solidFill>
                <a:effectLst/>
                <a:uLnTx/>
                <a:uFillTx/>
                <a:latin typeface="Arial" panose="020B0604020202020204" pitchFamily="34" charset="0"/>
                <a:ea typeface="SimSun" panose="02010600030101010101" pitchFamily="2" charset="-122"/>
                <a:cs typeface="Arial" panose="020B0604020202020204" pitchFamily="34" charset="0"/>
              </a:endParaRPr>
            </a:p>
          </p:txBody>
        </p:sp>
        <p:sp>
          <p:nvSpPr>
            <p:cNvPr id="1051" name="Oval 26"/>
            <p:cNvSpPr>
              <a:spLocks noChangeArrowheads="1"/>
            </p:cNvSpPr>
            <p:nvPr/>
          </p:nvSpPr>
          <p:spPr bwMode="auto">
            <a:xfrm>
              <a:off x="5248" y="1408"/>
              <a:ext cx="79" cy="80"/>
            </a:xfrm>
            <a:prstGeom prst="ellipse">
              <a:avLst/>
            </a:prstGeom>
            <a:solidFill>
              <a:schemeClr val="accent2"/>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chemeClr val="tx1"/>
                </a:solidFill>
                <a:effectLst/>
                <a:uLnTx/>
                <a:uFillTx/>
                <a:latin typeface="Arial" panose="020B0604020202020204" pitchFamily="34" charset="0"/>
                <a:ea typeface="SimSun" panose="02010600030101010101" pitchFamily="2" charset="-122"/>
                <a:cs typeface="Arial" panose="020B0604020202020204" pitchFamily="34" charset="0"/>
              </a:endParaRPr>
            </a:p>
          </p:txBody>
        </p:sp>
        <p:sp>
          <p:nvSpPr>
            <p:cNvPr id="1052" name="Oval 27"/>
            <p:cNvSpPr>
              <a:spLocks noChangeArrowheads="1"/>
            </p:cNvSpPr>
            <p:nvPr/>
          </p:nvSpPr>
          <p:spPr bwMode="auto">
            <a:xfrm>
              <a:off x="5360" y="1408"/>
              <a:ext cx="77" cy="80"/>
            </a:xfrm>
            <a:prstGeom prst="ellipse">
              <a:avLst/>
            </a:prstGeom>
            <a:solidFill>
              <a:schemeClr val="accent1"/>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chemeClr val="tx1"/>
                </a:solidFill>
                <a:effectLst/>
                <a:uLnTx/>
                <a:uFillTx/>
                <a:latin typeface="Arial" panose="020B0604020202020204" pitchFamily="34" charset="0"/>
                <a:ea typeface="SimSun" panose="02010600030101010101" pitchFamily="2" charset="-122"/>
                <a:cs typeface="Arial" panose="020B0604020202020204" pitchFamily="34" charset="0"/>
              </a:endParaRPr>
            </a:p>
          </p:txBody>
        </p:sp>
        <p:sp>
          <p:nvSpPr>
            <p:cNvPr id="1053" name="Oval 28"/>
            <p:cNvSpPr>
              <a:spLocks noChangeArrowheads="1"/>
            </p:cNvSpPr>
            <p:nvPr/>
          </p:nvSpPr>
          <p:spPr bwMode="auto">
            <a:xfrm>
              <a:off x="5472" y="1408"/>
              <a:ext cx="77" cy="80"/>
            </a:xfrm>
            <a:prstGeom prst="ellipse">
              <a:avLst/>
            </a:prstGeom>
            <a:solidFill>
              <a:schemeClr val="accent1"/>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chemeClr val="tx1"/>
                </a:solidFill>
                <a:effectLst/>
                <a:uLnTx/>
                <a:uFillTx/>
                <a:latin typeface="Arial" panose="020B0604020202020204" pitchFamily="34" charset="0"/>
                <a:ea typeface="SimSun" panose="02010600030101010101" pitchFamily="2" charset="-122"/>
                <a:cs typeface="Arial" panose="020B0604020202020204" pitchFamily="34" charset="0"/>
              </a:endParaRPr>
            </a:p>
          </p:txBody>
        </p:sp>
        <p:sp>
          <p:nvSpPr>
            <p:cNvPr id="1054" name="Oval 29"/>
            <p:cNvSpPr>
              <a:spLocks noChangeArrowheads="1"/>
            </p:cNvSpPr>
            <p:nvPr/>
          </p:nvSpPr>
          <p:spPr bwMode="auto">
            <a:xfrm>
              <a:off x="5584" y="1408"/>
              <a:ext cx="80" cy="80"/>
            </a:xfrm>
            <a:prstGeom prst="ellipse">
              <a:avLst/>
            </a:prstGeom>
            <a:solidFill>
              <a:schemeClr val="folHlink"/>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chemeClr val="tx1"/>
                </a:solidFill>
                <a:effectLst/>
                <a:uLnTx/>
                <a:uFillTx/>
                <a:latin typeface="Arial" panose="020B0604020202020204" pitchFamily="34" charset="0"/>
                <a:ea typeface="SimSun" panose="02010600030101010101" pitchFamily="2" charset="-122"/>
                <a:cs typeface="Arial" panose="020B0604020202020204" pitchFamily="34" charset="0"/>
              </a:endParaRPr>
            </a:p>
          </p:txBody>
        </p:sp>
        <p:sp>
          <p:nvSpPr>
            <p:cNvPr id="1055" name="Oval 30"/>
            <p:cNvSpPr>
              <a:spLocks noChangeArrowheads="1"/>
            </p:cNvSpPr>
            <p:nvPr/>
          </p:nvSpPr>
          <p:spPr bwMode="auto">
            <a:xfrm>
              <a:off x="5136" y="1520"/>
              <a:ext cx="80" cy="79"/>
            </a:xfrm>
            <a:prstGeom prst="ellipse">
              <a:avLst/>
            </a:prstGeom>
            <a:solidFill>
              <a:schemeClr val="accent2"/>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chemeClr val="tx1"/>
                </a:solidFill>
                <a:effectLst/>
                <a:uLnTx/>
                <a:uFillTx/>
                <a:latin typeface="Arial" panose="020B0604020202020204" pitchFamily="34" charset="0"/>
                <a:ea typeface="SimSun" panose="02010600030101010101" pitchFamily="2" charset="-122"/>
                <a:cs typeface="Arial" panose="020B0604020202020204" pitchFamily="34" charset="0"/>
              </a:endParaRPr>
            </a:p>
          </p:txBody>
        </p:sp>
        <p:sp>
          <p:nvSpPr>
            <p:cNvPr id="1056" name="Oval 31"/>
            <p:cNvSpPr>
              <a:spLocks noChangeArrowheads="1"/>
            </p:cNvSpPr>
            <p:nvPr/>
          </p:nvSpPr>
          <p:spPr bwMode="auto">
            <a:xfrm>
              <a:off x="5248" y="1520"/>
              <a:ext cx="79" cy="79"/>
            </a:xfrm>
            <a:prstGeom prst="ellipse">
              <a:avLst/>
            </a:prstGeom>
            <a:solidFill>
              <a:schemeClr val="accent1"/>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chemeClr val="tx1"/>
                </a:solidFill>
                <a:effectLst/>
                <a:uLnTx/>
                <a:uFillTx/>
                <a:latin typeface="Arial" panose="020B0604020202020204" pitchFamily="34" charset="0"/>
                <a:ea typeface="SimSun" panose="02010600030101010101" pitchFamily="2" charset="-122"/>
                <a:cs typeface="Arial" panose="020B0604020202020204" pitchFamily="34" charset="0"/>
              </a:endParaRPr>
            </a:p>
          </p:txBody>
        </p:sp>
        <p:sp>
          <p:nvSpPr>
            <p:cNvPr id="1057" name="Oval 32"/>
            <p:cNvSpPr>
              <a:spLocks noChangeArrowheads="1"/>
            </p:cNvSpPr>
            <p:nvPr/>
          </p:nvSpPr>
          <p:spPr bwMode="auto">
            <a:xfrm>
              <a:off x="5360" y="1520"/>
              <a:ext cx="77" cy="79"/>
            </a:xfrm>
            <a:prstGeom prst="ellipse">
              <a:avLst/>
            </a:prstGeom>
            <a:solidFill>
              <a:schemeClr val="accent1"/>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chemeClr val="tx1"/>
                </a:solidFill>
                <a:effectLst/>
                <a:uLnTx/>
                <a:uFillTx/>
                <a:latin typeface="Arial" panose="020B0604020202020204" pitchFamily="34" charset="0"/>
                <a:ea typeface="SimSun" panose="02010600030101010101" pitchFamily="2" charset="-122"/>
                <a:cs typeface="Arial" panose="020B0604020202020204" pitchFamily="34" charset="0"/>
              </a:endParaRPr>
            </a:p>
          </p:txBody>
        </p:sp>
        <p:sp>
          <p:nvSpPr>
            <p:cNvPr id="1058" name="Oval 33"/>
            <p:cNvSpPr>
              <a:spLocks noChangeArrowheads="1"/>
            </p:cNvSpPr>
            <p:nvPr/>
          </p:nvSpPr>
          <p:spPr bwMode="auto">
            <a:xfrm>
              <a:off x="5472" y="1520"/>
              <a:ext cx="77" cy="79"/>
            </a:xfrm>
            <a:prstGeom prst="ellipse">
              <a:avLst/>
            </a:prstGeom>
            <a:solidFill>
              <a:schemeClr val="folHlink"/>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chemeClr val="tx1"/>
                </a:solidFill>
                <a:effectLst/>
                <a:uLnTx/>
                <a:uFillTx/>
                <a:latin typeface="Arial" panose="020B0604020202020204" pitchFamily="34" charset="0"/>
                <a:ea typeface="SimSun" panose="02010600030101010101" pitchFamily="2" charset="-122"/>
                <a:cs typeface="Arial" panose="020B0604020202020204" pitchFamily="34" charset="0"/>
              </a:endParaRPr>
            </a:p>
          </p:txBody>
        </p:sp>
        <p:sp>
          <p:nvSpPr>
            <p:cNvPr id="1059" name="Oval 34"/>
            <p:cNvSpPr>
              <a:spLocks noChangeArrowheads="1"/>
            </p:cNvSpPr>
            <p:nvPr/>
          </p:nvSpPr>
          <p:spPr bwMode="auto">
            <a:xfrm>
              <a:off x="5136" y="1632"/>
              <a:ext cx="80" cy="77"/>
            </a:xfrm>
            <a:prstGeom prst="ellipse">
              <a:avLst/>
            </a:prstGeom>
            <a:solidFill>
              <a:schemeClr val="accent1"/>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chemeClr val="tx1"/>
                </a:solidFill>
                <a:effectLst/>
                <a:uLnTx/>
                <a:uFillTx/>
                <a:latin typeface="Arial" panose="020B0604020202020204" pitchFamily="34" charset="0"/>
                <a:ea typeface="SimSun" panose="02010600030101010101" pitchFamily="2" charset="-122"/>
                <a:cs typeface="Arial" panose="020B0604020202020204" pitchFamily="34" charset="0"/>
              </a:endParaRPr>
            </a:p>
          </p:txBody>
        </p:sp>
        <p:sp>
          <p:nvSpPr>
            <p:cNvPr id="1060" name="Oval 35"/>
            <p:cNvSpPr>
              <a:spLocks noChangeArrowheads="1"/>
            </p:cNvSpPr>
            <p:nvPr/>
          </p:nvSpPr>
          <p:spPr bwMode="auto">
            <a:xfrm>
              <a:off x="5248" y="1632"/>
              <a:ext cx="79" cy="77"/>
            </a:xfrm>
            <a:prstGeom prst="ellipse">
              <a:avLst/>
            </a:prstGeom>
            <a:solidFill>
              <a:schemeClr val="accent1"/>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chemeClr val="tx1"/>
                </a:solidFill>
                <a:effectLst/>
                <a:uLnTx/>
                <a:uFillTx/>
                <a:latin typeface="Arial" panose="020B0604020202020204" pitchFamily="34" charset="0"/>
                <a:ea typeface="SimSun" panose="02010600030101010101" pitchFamily="2" charset="-122"/>
                <a:cs typeface="Arial" panose="020B0604020202020204" pitchFamily="34" charset="0"/>
              </a:endParaRPr>
            </a:p>
          </p:txBody>
        </p:sp>
        <p:sp>
          <p:nvSpPr>
            <p:cNvPr id="1061" name="Oval 36"/>
            <p:cNvSpPr>
              <a:spLocks noChangeArrowheads="1"/>
            </p:cNvSpPr>
            <p:nvPr/>
          </p:nvSpPr>
          <p:spPr bwMode="auto">
            <a:xfrm>
              <a:off x="5360" y="1632"/>
              <a:ext cx="77" cy="77"/>
            </a:xfrm>
            <a:prstGeom prst="ellipse">
              <a:avLst/>
            </a:prstGeom>
            <a:solidFill>
              <a:schemeClr val="folHlink"/>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chemeClr val="tx1"/>
                </a:solidFill>
                <a:effectLst/>
                <a:uLnTx/>
                <a:uFillTx/>
                <a:latin typeface="Arial" panose="020B0604020202020204" pitchFamily="34" charset="0"/>
                <a:ea typeface="SimSun" panose="02010600030101010101" pitchFamily="2" charset="-122"/>
                <a:cs typeface="Arial" panose="020B0604020202020204" pitchFamily="34" charset="0"/>
              </a:endParaRPr>
            </a:p>
          </p:txBody>
        </p:sp>
        <p:sp>
          <p:nvSpPr>
            <p:cNvPr id="1062" name="Oval 37"/>
            <p:cNvSpPr>
              <a:spLocks noChangeArrowheads="1"/>
            </p:cNvSpPr>
            <p:nvPr/>
          </p:nvSpPr>
          <p:spPr bwMode="auto">
            <a:xfrm>
              <a:off x="5472" y="1632"/>
              <a:ext cx="77" cy="77"/>
            </a:xfrm>
            <a:prstGeom prst="ellipse">
              <a:avLst/>
            </a:prstGeom>
            <a:solidFill>
              <a:schemeClr val="folHlink"/>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chemeClr val="tx1"/>
                </a:solidFill>
                <a:effectLst/>
                <a:uLnTx/>
                <a:uFillTx/>
                <a:latin typeface="Arial" panose="020B0604020202020204" pitchFamily="34" charset="0"/>
                <a:ea typeface="SimSun" panose="02010600030101010101" pitchFamily="2" charset="-122"/>
                <a:cs typeface="Arial" panose="020B0604020202020204" pitchFamily="34" charset="0"/>
              </a:endParaRPr>
            </a:p>
          </p:txBody>
        </p:sp>
        <p:sp>
          <p:nvSpPr>
            <p:cNvPr id="1063" name="Oval 38"/>
            <p:cNvSpPr>
              <a:spLocks noChangeArrowheads="1"/>
            </p:cNvSpPr>
            <p:nvPr/>
          </p:nvSpPr>
          <p:spPr bwMode="auto">
            <a:xfrm>
              <a:off x="5248" y="1744"/>
              <a:ext cx="79" cy="80"/>
            </a:xfrm>
            <a:prstGeom prst="ellipse">
              <a:avLst/>
            </a:prstGeom>
            <a:solidFill>
              <a:schemeClr val="folHlink"/>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chemeClr val="tx1"/>
                </a:solidFill>
                <a:effectLst/>
                <a:uLnTx/>
                <a:uFillTx/>
                <a:latin typeface="Arial" panose="020B0604020202020204" pitchFamily="34" charset="0"/>
                <a:ea typeface="SimSun" panose="02010600030101010101" pitchFamily="2" charset="-122"/>
                <a:cs typeface="Arial" panose="020B0604020202020204" pitchFamily="34" charset="0"/>
              </a:endParaRPr>
            </a:p>
          </p:txBody>
        </p:sp>
        <p:sp>
          <p:nvSpPr>
            <p:cNvPr id="1064" name="Oval 39"/>
            <p:cNvSpPr>
              <a:spLocks noChangeArrowheads="1"/>
            </p:cNvSpPr>
            <p:nvPr/>
          </p:nvSpPr>
          <p:spPr bwMode="auto">
            <a:xfrm>
              <a:off x="5472" y="1744"/>
              <a:ext cx="77" cy="80"/>
            </a:xfrm>
            <a:prstGeom prst="ellipse">
              <a:avLst/>
            </a:prstGeom>
            <a:solidFill>
              <a:schemeClr val="folHlink"/>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chemeClr val="tx1"/>
                </a:solidFill>
                <a:effectLst/>
                <a:uLnTx/>
                <a:uFillTx/>
                <a:latin typeface="Arial" panose="020B0604020202020204" pitchFamily="34" charset="0"/>
                <a:ea typeface="SimSun" panose="02010600030101010101" pitchFamily="2" charset="-122"/>
                <a:cs typeface="Arial" panose="020B0604020202020204" pitchFamily="34" charset="0"/>
              </a:endParaRPr>
            </a:p>
          </p:txBody>
        </p:sp>
      </p:grpSp>
      <p:sp>
        <p:nvSpPr>
          <p:cNvPr id="1033" name="Line 40"/>
          <p:cNvSpPr>
            <a:spLocks noChangeShapeType="1"/>
          </p:cNvSpPr>
          <p:nvPr/>
        </p:nvSpPr>
        <p:spPr bwMode="auto">
          <a:xfrm>
            <a:off x="468313" y="1484313"/>
            <a:ext cx="8229600" cy="0"/>
          </a:xfrm>
          <a:prstGeom prst="line">
            <a:avLst/>
          </a:prstGeom>
          <a:noFill/>
          <a:ln w="6350">
            <a:solidFill>
              <a:schemeClr val="tx1"/>
            </a:solid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chemeClr val="tx1"/>
              </a:solidFill>
              <a:effectLst/>
              <a:uLnTx/>
              <a:uFillTx/>
              <a:latin typeface="Arial" panose="020B0604020202020204" pitchFamily="34" charset="0"/>
              <a:ea typeface="+mn-ea"/>
              <a:cs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l" rtl="0" eaLnBrk="0" fontAlgn="base" hangingPunct="0">
        <a:spcBef>
          <a:spcPct val="0"/>
        </a:spcBef>
        <a:spcAft>
          <a:spcPct val="0"/>
        </a:spcAft>
        <a:defRPr sz="3900" b="1">
          <a:solidFill>
            <a:schemeClr val="tx2"/>
          </a:solidFill>
          <a:latin typeface="+mj-lt"/>
          <a:ea typeface="+mj-ea"/>
          <a:cs typeface="Arial" panose="020B0604020202020204" pitchFamily="34" charset="0"/>
        </a:defRPr>
      </a:lvl1pPr>
      <a:lvl2pPr algn="l" rtl="0" eaLnBrk="0" fontAlgn="base" hangingPunct="0">
        <a:spcBef>
          <a:spcPct val="0"/>
        </a:spcBef>
        <a:spcAft>
          <a:spcPct val="0"/>
        </a:spcAft>
        <a:defRPr sz="3900" b="1">
          <a:solidFill>
            <a:schemeClr val="tx2"/>
          </a:solidFill>
          <a:latin typeface="Arial" panose="020B0604020202020204" pitchFamily="34" charset="0"/>
          <a:cs typeface="Arial" panose="020B0604020202020204" pitchFamily="34" charset="0"/>
        </a:defRPr>
      </a:lvl2pPr>
      <a:lvl3pPr algn="l" rtl="0" eaLnBrk="0" fontAlgn="base" hangingPunct="0">
        <a:spcBef>
          <a:spcPct val="0"/>
        </a:spcBef>
        <a:spcAft>
          <a:spcPct val="0"/>
        </a:spcAft>
        <a:defRPr sz="3900" b="1">
          <a:solidFill>
            <a:schemeClr val="tx2"/>
          </a:solidFill>
          <a:latin typeface="Arial" panose="020B0604020202020204" pitchFamily="34" charset="0"/>
          <a:cs typeface="Arial" panose="020B0604020202020204" pitchFamily="34" charset="0"/>
        </a:defRPr>
      </a:lvl3pPr>
      <a:lvl4pPr algn="l" rtl="0" eaLnBrk="0" fontAlgn="base" hangingPunct="0">
        <a:spcBef>
          <a:spcPct val="0"/>
        </a:spcBef>
        <a:spcAft>
          <a:spcPct val="0"/>
        </a:spcAft>
        <a:defRPr sz="3900" b="1">
          <a:solidFill>
            <a:schemeClr val="tx2"/>
          </a:solidFill>
          <a:latin typeface="Arial" panose="020B0604020202020204" pitchFamily="34" charset="0"/>
          <a:cs typeface="Arial" panose="020B0604020202020204" pitchFamily="34" charset="0"/>
        </a:defRPr>
      </a:lvl4pPr>
      <a:lvl5pPr algn="l" rtl="0" eaLnBrk="0" fontAlgn="base" hangingPunct="0">
        <a:spcBef>
          <a:spcPct val="0"/>
        </a:spcBef>
        <a:spcAft>
          <a:spcPct val="0"/>
        </a:spcAft>
        <a:defRPr sz="3900" b="1">
          <a:solidFill>
            <a:schemeClr val="tx2"/>
          </a:solidFill>
          <a:latin typeface="Arial" panose="020B0604020202020204" pitchFamily="34" charset="0"/>
          <a:cs typeface="Arial" panose="020B0604020202020204" pitchFamily="34" charset="0"/>
        </a:defRPr>
      </a:lvl5pPr>
      <a:lvl6pPr marL="457200" algn="l" rtl="0" fontAlgn="base">
        <a:spcBef>
          <a:spcPct val="0"/>
        </a:spcBef>
        <a:spcAft>
          <a:spcPct val="0"/>
        </a:spcAft>
        <a:defRPr sz="3900" b="1">
          <a:solidFill>
            <a:schemeClr val="tx2"/>
          </a:solidFill>
          <a:latin typeface="Arial" panose="020B0604020202020204" pitchFamily="34" charset="0"/>
        </a:defRPr>
      </a:lvl6pPr>
      <a:lvl7pPr marL="914400" algn="l" rtl="0" fontAlgn="base">
        <a:spcBef>
          <a:spcPct val="0"/>
        </a:spcBef>
        <a:spcAft>
          <a:spcPct val="0"/>
        </a:spcAft>
        <a:defRPr sz="3900" b="1">
          <a:solidFill>
            <a:schemeClr val="tx2"/>
          </a:solidFill>
          <a:latin typeface="Arial" panose="020B0604020202020204" pitchFamily="34" charset="0"/>
        </a:defRPr>
      </a:lvl7pPr>
      <a:lvl8pPr marL="1371600" algn="l" rtl="0" fontAlgn="base">
        <a:spcBef>
          <a:spcPct val="0"/>
        </a:spcBef>
        <a:spcAft>
          <a:spcPct val="0"/>
        </a:spcAft>
        <a:defRPr sz="3900" b="1">
          <a:solidFill>
            <a:schemeClr val="tx2"/>
          </a:solidFill>
          <a:latin typeface="Arial" panose="020B0604020202020204" pitchFamily="34" charset="0"/>
        </a:defRPr>
      </a:lvl8pPr>
      <a:lvl9pPr marL="1828800" algn="l" rtl="0" fontAlgn="base">
        <a:spcBef>
          <a:spcPct val="0"/>
        </a:spcBef>
        <a:spcAft>
          <a:spcPct val="0"/>
        </a:spcAft>
        <a:defRPr sz="3900" b="1">
          <a:solidFill>
            <a:schemeClr val="tx2"/>
          </a:solidFill>
          <a:latin typeface="Arial" panose="020B0604020202020204" pitchFamily="34" charset="0"/>
        </a:defRPr>
      </a:lvl9pPr>
    </p:titleStyle>
    <p:bodyStyle>
      <a:lvl1pPr marL="342900" indent="-342900" algn="l" rtl="0" eaLnBrk="0" fontAlgn="base" hangingPunct="0">
        <a:spcBef>
          <a:spcPct val="20000"/>
        </a:spcBef>
        <a:spcAft>
          <a:spcPct val="0"/>
        </a:spcAft>
        <a:buClr>
          <a:schemeClr val="tx2"/>
        </a:buClr>
        <a:buSzPct val="70000"/>
        <a:buFont typeface="Wingdings" panose="05000000000000000000" pitchFamily="2" charset="2"/>
        <a:buChar char="l"/>
        <a:defRPr sz="3000">
          <a:solidFill>
            <a:schemeClr val="tx1"/>
          </a:solidFill>
          <a:latin typeface="+mn-lt"/>
          <a:ea typeface="+mn-ea"/>
          <a:cs typeface="Arial" panose="020B0604020202020204" pitchFamily="34" charset="0"/>
        </a:defRPr>
      </a:lvl1pPr>
      <a:lvl2pPr marL="692150" indent="-347980" algn="l" rtl="0" eaLnBrk="0" fontAlgn="base" hangingPunct="0">
        <a:spcBef>
          <a:spcPct val="20000"/>
        </a:spcBef>
        <a:spcAft>
          <a:spcPct val="0"/>
        </a:spcAft>
        <a:buClr>
          <a:schemeClr val="accent2"/>
        </a:buClr>
        <a:buSzPct val="70000"/>
        <a:buFont typeface="Wingdings" panose="05000000000000000000" pitchFamily="2" charset="2"/>
        <a:buChar char="l"/>
        <a:defRPr sz="2600">
          <a:solidFill>
            <a:schemeClr val="tx1"/>
          </a:solidFill>
          <a:latin typeface="+mn-lt"/>
          <a:cs typeface="Arial" panose="020B0604020202020204" pitchFamily="34" charset="0"/>
        </a:defRPr>
      </a:lvl2pPr>
      <a:lvl3pPr marL="987425" indent="-294005" algn="l" rtl="0" eaLnBrk="0" fontAlgn="base" hangingPunct="0">
        <a:spcBef>
          <a:spcPct val="20000"/>
        </a:spcBef>
        <a:spcAft>
          <a:spcPct val="0"/>
        </a:spcAft>
        <a:buClr>
          <a:schemeClr val="accent1"/>
        </a:buClr>
        <a:buSzPct val="70000"/>
        <a:buFont typeface="Wingdings" panose="05000000000000000000" pitchFamily="2" charset="2"/>
        <a:buChar char="l"/>
        <a:defRPr sz="2300">
          <a:solidFill>
            <a:schemeClr val="tx1"/>
          </a:solidFill>
          <a:latin typeface="+mn-lt"/>
          <a:cs typeface="Arial" panose="020B0604020202020204" pitchFamily="34" charset="0"/>
        </a:defRPr>
      </a:lvl3pPr>
      <a:lvl4pPr marL="1281430" indent="-292100" algn="l" rtl="0" eaLnBrk="0" fontAlgn="base" hangingPunct="0">
        <a:spcBef>
          <a:spcPct val="20000"/>
        </a:spcBef>
        <a:spcAft>
          <a:spcPct val="0"/>
        </a:spcAft>
        <a:buClr>
          <a:schemeClr val="tx2"/>
        </a:buClr>
        <a:buSzPct val="75000"/>
        <a:buFont typeface="Wingdings" panose="05000000000000000000" pitchFamily="2" charset="2"/>
        <a:buChar char="§"/>
        <a:defRPr sz="2000">
          <a:solidFill>
            <a:schemeClr val="tx1"/>
          </a:solidFill>
          <a:latin typeface="+mn-lt"/>
          <a:cs typeface="Arial" panose="020B0604020202020204" pitchFamily="34" charset="0"/>
        </a:defRPr>
      </a:lvl4pPr>
      <a:lvl5pPr marL="1598930" indent="-316230" algn="l" rtl="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mn-lt"/>
          <a:cs typeface="Arial" panose="020B0604020202020204" pitchFamily="34" charset="0"/>
        </a:defRPr>
      </a:lvl5pPr>
      <a:lvl6pPr marL="2056130" indent="-316230" algn="l" rtl="0" fontAlgn="base">
        <a:spcBef>
          <a:spcPct val="20000"/>
        </a:spcBef>
        <a:spcAft>
          <a:spcPct val="0"/>
        </a:spcAft>
        <a:buClr>
          <a:schemeClr val="folHlink"/>
        </a:buClr>
        <a:buSzPct val="80000"/>
        <a:buFont typeface="Wingdings" panose="05000000000000000000" pitchFamily="2" charset="2"/>
        <a:buChar char="§"/>
        <a:defRPr sz="2000">
          <a:solidFill>
            <a:schemeClr val="tx1"/>
          </a:solidFill>
          <a:latin typeface="+mn-lt"/>
        </a:defRPr>
      </a:lvl6pPr>
      <a:lvl7pPr marL="2513330" indent="-316230" algn="l" rtl="0" fontAlgn="base">
        <a:spcBef>
          <a:spcPct val="20000"/>
        </a:spcBef>
        <a:spcAft>
          <a:spcPct val="0"/>
        </a:spcAft>
        <a:buClr>
          <a:schemeClr val="folHlink"/>
        </a:buClr>
        <a:buSzPct val="80000"/>
        <a:buFont typeface="Wingdings" panose="05000000000000000000" pitchFamily="2" charset="2"/>
        <a:buChar char="§"/>
        <a:defRPr sz="2000">
          <a:solidFill>
            <a:schemeClr val="tx1"/>
          </a:solidFill>
          <a:latin typeface="+mn-lt"/>
        </a:defRPr>
      </a:lvl7pPr>
      <a:lvl8pPr marL="2970530" indent="-316230" algn="l" rtl="0" fontAlgn="base">
        <a:spcBef>
          <a:spcPct val="20000"/>
        </a:spcBef>
        <a:spcAft>
          <a:spcPct val="0"/>
        </a:spcAft>
        <a:buClr>
          <a:schemeClr val="folHlink"/>
        </a:buClr>
        <a:buSzPct val="80000"/>
        <a:buFont typeface="Wingdings" panose="05000000000000000000" pitchFamily="2" charset="2"/>
        <a:buChar char="§"/>
        <a:defRPr sz="2000">
          <a:solidFill>
            <a:schemeClr val="tx1"/>
          </a:solidFill>
          <a:latin typeface="+mn-lt"/>
        </a:defRPr>
      </a:lvl8pPr>
      <a:lvl9pPr marL="3427730" indent="-316230" algn="l" rtl="0" fontAlgn="base">
        <a:spcBef>
          <a:spcPct val="20000"/>
        </a:spcBef>
        <a:spcAft>
          <a:spcPct val="0"/>
        </a:spcAft>
        <a:buClr>
          <a:schemeClr val="folHlink"/>
        </a:buClr>
        <a:buSzPct val="80000"/>
        <a:buFont typeface="Wingdings" panose="05000000000000000000" pitchFamily="2" charset="2"/>
        <a:buChar char="§"/>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p:sp>
        <p:nvSpPr>
          <p:cNvPr id="2050" name="Line 2"/>
          <p:cNvSpPr>
            <a:spLocks noChangeShapeType="1"/>
          </p:cNvSpPr>
          <p:nvPr/>
        </p:nvSpPr>
        <p:spPr bwMode="auto">
          <a:xfrm>
            <a:off x="8101013" y="4868863"/>
            <a:ext cx="0" cy="1524000"/>
          </a:xfrm>
          <a:prstGeom prst="line">
            <a:avLst/>
          </a:prstGeom>
          <a:noFill/>
          <a:ln w="9525">
            <a:solidFill>
              <a:schemeClr val="tx1"/>
            </a:solid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chemeClr val="tx1"/>
              </a:solidFill>
              <a:effectLst/>
              <a:uLnTx/>
              <a:uFillTx/>
              <a:latin typeface="Arial" panose="020B0604020202020204" pitchFamily="34" charset="0"/>
              <a:ea typeface="+mn-ea"/>
              <a:cs typeface="Arial" panose="020B0604020202020204" pitchFamily="34" charset="0"/>
            </a:endParaRPr>
          </a:p>
        </p:txBody>
      </p:sp>
      <p:sp>
        <p:nvSpPr>
          <p:cNvPr id="2051" name="Rectangle 3"/>
          <p:cNvSpPr>
            <a:spLocks noGrp="1"/>
          </p:cNvSpPr>
          <p:nvPr>
            <p:ph type="title"/>
          </p:nvPr>
        </p:nvSpPr>
        <p:spPr>
          <a:xfrm>
            <a:off x="457200" y="122238"/>
            <a:ext cx="7543800" cy="1295400"/>
          </a:xfrm>
          <a:prstGeom prst="rect">
            <a:avLst/>
          </a:prstGeom>
          <a:noFill/>
          <a:ln w="9525">
            <a:noFill/>
          </a:ln>
        </p:spPr>
        <p:txBody>
          <a:bodyPr anchor="b" anchorCtr="0"/>
          <a:p>
            <a:pPr lvl="0"/>
            <a:r>
              <a:rPr lang="hu-HU" altLang="en-US" dirty="0"/>
              <a:t>Mintacím szerkesztése</a:t>
            </a:r>
            <a:endParaRPr lang="en-US" altLang="zh-CN" dirty="0"/>
          </a:p>
        </p:txBody>
      </p:sp>
      <p:sp>
        <p:nvSpPr>
          <p:cNvPr id="2052" name="Rectangle 4"/>
          <p:cNvSpPr>
            <a:spLocks noGrp="1"/>
          </p:cNvSpPr>
          <p:nvPr>
            <p:ph type="body"/>
          </p:nvPr>
        </p:nvSpPr>
        <p:spPr>
          <a:xfrm>
            <a:off x="457200" y="1719263"/>
            <a:ext cx="8229600" cy="4411662"/>
          </a:xfrm>
          <a:prstGeom prst="rect">
            <a:avLst/>
          </a:prstGeom>
          <a:noFill/>
          <a:ln w="9525">
            <a:noFill/>
          </a:ln>
        </p:spPr>
        <p:txBody>
          <a:bodyPr/>
          <a:p>
            <a:pPr lvl="0"/>
            <a:r>
              <a:rPr lang="hu-HU" altLang="en-US" dirty="0"/>
              <a:t>Mintaszöveg szerkesztése</a:t>
            </a:r>
            <a:endParaRPr lang="hu-HU" altLang="en-US" dirty="0"/>
          </a:p>
          <a:p>
            <a:pPr lvl="1"/>
            <a:r>
              <a:rPr lang="hu-HU" altLang="en-US" dirty="0"/>
              <a:t>Második szint</a:t>
            </a:r>
            <a:endParaRPr lang="hu-HU" altLang="en-US" dirty="0"/>
          </a:p>
          <a:p>
            <a:pPr lvl="2"/>
            <a:r>
              <a:rPr lang="hu-HU" altLang="en-US" dirty="0"/>
              <a:t>Harmadik szint</a:t>
            </a:r>
            <a:endParaRPr lang="hu-HU" altLang="en-US" dirty="0"/>
          </a:p>
          <a:p>
            <a:pPr lvl="3"/>
            <a:r>
              <a:rPr lang="hu-HU" altLang="en-US" dirty="0"/>
              <a:t>Negyedik szint</a:t>
            </a:r>
            <a:endParaRPr lang="hu-HU" altLang="en-US" dirty="0"/>
          </a:p>
          <a:p>
            <a:pPr lvl="4"/>
            <a:r>
              <a:rPr lang="hu-HU" altLang="en-US" dirty="0"/>
              <a:t>Ötödik szint</a:t>
            </a:r>
            <a:endParaRPr lang="en-US" altLang="zh-CN" dirty="0"/>
          </a:p>
        </p:txBody>
      </p:sp>
      <p:sp>
        <p:nvSpPr>
          <p:cNvPr id="172039" name="Rectangle 7"/>
          <p:cNvSpPr>
            <a:spLocks noGrp="1" noChangeArrowheads="1"/>
          </p:cNvSpPr>
          <p:nvPr>
            <p:ph type="sldNum" sz="quarter" idx="4"/>
          </p:nvPr>
        </p:nvSpPr>
        <p:spPr bwMode="auto">
          <a:xfrm>
            <a:off x="6553200" y="6248400"/>
            <a:ext cx="2133600" cy="457200"/>
          </a:xfrm>
          <a:prstGeom prst="rect">
            <a:avLst/>
          </a:prstGeom>
          <a:noFill/>
          <a:ln w="9525">
            <a:noFill/>
            <a:miter lim="800000"/>
          </a:ln>
          <a:effectLst/>
        </p:spPr>
        <p:txBody>
          <a:bodyPr vert="horz" wrap="square" lIns="91440" tIns="45720" rIns="91440" bIns="45720" numCol="1" anchor="t" anchorCtr="0" compatLnSpc="1"/>
          <a:lstStyle>
            <a:lvl1pPr algn="r">
              <a:defRPr sz="1800">
                <a:ea typeface="SimSun" panose="02010600030101010101" pitchFamily="2" charset="-122"/>
              </a:defRPr>
            </a:lvl1pPr>
          </a:lstStyle>
          <a:p>
            <a:pPr lvl="0" eaLnBrk="1" hangingPunct="1">
              <a:buNone/>
            </a:pPr>
            <a:fld id="{9A0DB2DC-4C9A-4742-B13C-FB6460FD3503}" type="slidenum">
              <a:rPr lang="hu-HU" altLang="en-US" dirty="0">
                <a:latin typeface="Arial" panose="020B0604020202020204" pitchFamily="34" charset="0"/>
              </a:rPr>
            </a:fld>
            <a:endParaRPr lang="hu-HU" altLang="en-US" dirty="0">
              <a:latin typeface="Arial" panose="020B0604020202020204" pitchFamily="34" charset="0"/>
            </a:endParaRPr>
          </a:p>
        </p:txBody>
      </p:sp>
      <p:grpSp>
        <p:nvGrpSpPr>
          <p:cNvPr id="2054" name="Group 8"/>
          <p:cNvGrpSpPr/>
          <p:nvPr/>
        </p:nvGrpSpPr>
        <p:grpSpPr>
          <a:xfrm>
            <a:off x="8172450" y="5157788"/>
            <a:ext cx="792163" cy="1295400"/>
            <a:chOff x="5136" y="960"/>
            <a:chExt cx="528" cy="864"/>
          </a:xfrm>
        </p:grpSpPr>
        <p:sp>
          <p:nvSpPr>
            <p:cNvPr id="2056" name="Oval 9"/>
            <p:cNvSpPr>
              <a:spLocks noChangeArrowheads="1"/>
            </p:cNvSpPr>
            <p:nvPr/>
          </p:nvSpPr>
          <p:spPr bwMode="auto">
            <a:xfrm>
              <a:off x="5136" y="960"/>
              <a:ext cx="80" cy="80"/>
            </a:xfrm>
            <a:prstGeom prst="ellipse">
              <a:avLst/>
            </a:prstGeom>
            <a:solidFill>
              <a:schemeClr val="tx2"/>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mn-ea"/>
                <a:cs typeface="Arial" panose="020B0604020202020204" pitchFamily="34" charset="0"/>
              </a:endParaRPr>
            </a:p>
          </p:txBody>
        </p:sp>
        <p:sp>
          <p:nvSpPr>
            <p:cNvPr id="2057" name="Oval 10"/>
            <p:cNvSpPr>
              <a:spLocks noChangeArrowheads="1"/>
            </p:cNvSpPr>
            <p:nvPr/>
          </p:nvSpPr>
          <p:spPr bwMode="auto">
            <a:xfrm>
              <a:off x="5248" y="960"/>
              <a:ext cx="79" cy="80"/>
            </a:xfrm>
            <a:prstGeom prst="ellipse">
              <a:avLst/>
            </a:prstGeom>
            <a:solidFill>
              <a:schemeClr val="tx2"/>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mn-ea"/>
                <a:cs typeface="Arial" panose="020B0604020202020204" pitchFamily="34" charset="0"/>
              </a:endParaRPr>
            </a:p>
          </p:txBody>
        </p:sp>
        <p:sp>
          <p:nvSpPr>
            <p:cNvPr id="2058" name="Oval 11"/>
            <p:cNvSpPr>
              <a:spLocks noChangeArrowheads="1"/>
            </p:cNvSpPr>
            <p:nvPr/>
          </p:nvSpPr>
          <p:spPr bwMode="auto">
            <a:xfrm>
              <a:off x="5360" y="960"/>
              <a:ext cx="77" cy="80"/>
            </a:xfrm>
            <a:prstGeom prst="ellipse">
              <a:avLst/>
            </a:prstGeom>
            <a:solidFill>
              <a:schemeClr val="tx2"/>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mn-ea"/>
                <a:cs typeface="Arial" panose="020B0604020202020204" pitchFamily="34" charset="0"/>
              </a:endParaRPr>
            </a:p>
          </p:txBody>
        </p:sp>
        <p:sp>
          <p:nvSpPr>
            <p:cNvPr id="2059" name="Oval 12"/>
            <p:cNvSpPr>
              <a:spLocks noChangeArrowheads="1"/>
            </p:cNvSpPr>
            <p:nvPr/>
          </p:nvSpPr>
          <p:spPr bwMode="auto">
            <a:xfrm>
              <a:off x="5136" y="1072"/>
              <a:ext cx="80" cy="77"/>
            </a:xfrm>
            <a:prstGeom prst="ellipse">
              <a:avLst/>
            </a:prstGeom>
            <a:solidFill>
              <a:schemeClr val="tx2"/>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mn-ea"/>
                <a:cs typeface="Arial" panose="020B0604020202020204" pitchFamily="34" charset="0"/>
              </a:endParaRPr>
            </a:p>
          </p:txBody>
        </p:sp>
        <p:sp>
          <p:nvSpPr>
            <p:cNvPr id="2060" name="Oval 13"/>
            <p:cNvSpPr>
              <a:spLocks noChangeArrowheads="1"/>
            </p:cNvSpPr>
            <p:nvPr/>
          </p:nvSpPr>
          <p:spPr bwMode="auto">
            <a:xfrm>
              <a:off x="5248" y="1072"/>
              <a:ext cx="79" cy="77"/>
            </a:xfrm>
            <a:prstGeom prst="ellipse">
              <a:avLst/>
            </a:prstGeom>
            <a:solidFill>
              <a:schemeClr val="tx2"/>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mn-ea"/>
                <a:cs typeface="Arial" panose="020B0604020202020204" pitchFamily="34" charset="0"/>
              </a:endParaRPr>
            </a:p>
          </p:txBody>
        </p:sp>
        <p:sp>
          <p:nvSpPr>
            <p:cNvPr id="2061" name="Oval 14"/>
            <p:cNvSpPr>
              <a:spLocks noChangeArrowheads="1"/>
            </p:cNvSpPr>
            <p:nvPr/>
          </p:nvSpPr>
          <p:spPr bwMode="auto">
            <a:xfrm>
              <a:off x="5360" y="1072"/>
              <a:ext cx="77" cy="77"/>
            </a:xfrm>
            <a:prstGeom prst="ellipse">
              <a:avLst/>
            </a:prstGeom>
            <a:solidFill>
              <a:schemeClr val="tx2"/>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mn-ea"/>
                <a:cs typeface="Arial" panose="020B0604020202020204" pitchFamily="34" charset="0"/>
              </a:endParaRPr>
            </a:p>
          </p:txBody>
        </p:sp>
        <p:sp>
          <p:nvSpPr>
            <p:cNvPr id="2062" name="Oval 15"/>
            <p:cNvSpPr>
              <a:spLocks noChangeArrowheads="1"/>
            </p:cNvSpPr>
            <p:nvPr/>
          </p:nvSpPr>
          <p:spPr bwMode="auto">
            <a:xfrm>
              <a:off x="5472" y="1072"/>
              <a:ext cx="77" cy="77"/>
            </a:xfrm>
            <a:prstGeom prst="ellipse">
              <a:avLst/>
            </a:prstGeom>
            <a:solidFill>
              <a:schemeClr val="accent2"/>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mn-ea"/>
                <a:cs typeface="Arial" panose="020B0604020202020204" pitchFamily="34" charset="0"/>
              </a:endParaRPr>
            </a:p>
          </p:txBody>
        </p:sp>
        <p:sp>
          <p:nvSpPr>
            <p:cNvPr id="2063" name="Oval 16"/>
            <p:cNvSpPr>
              <a:spLocks noChangeArrowheads="1"/>
            </p:cNvSpPr>
            <p:nvPr/>
          </p:nvSpPr>
          <p:spPr bwMode="auto">
            <a:xfrm>
              <a:off x="5136" y="1184"/>
              <a:ext cx="80" cy="77"/>
            </a:xfrm>
            <a:prstGeom prst="ellipse">
              <a:avLst/>
            </a:prstGeom>
            <a:solidFill>
              <a:schemeClr val="tx2"/>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mn-ea"/>
                <a:cs typeface="Arial" panose="020B0604020202020204" pitchFamily="34" charset="0"/>
              </a:endParaRPr>
            </a:p>
          </p:txBody>
        </p:sp>
        <p:sp>
          <p:nvSpPr>
            <p:cNvPr id="2064" name="Oval 17"/>
            <p:cNvSpPr>
              <a:spLocks noChangeArrowheads="1"/>
            </p:cNvSpPr>
            <p:nvPr/>
          </p:nvSpPr>
          <p:spPr bwMode="auto">
            <a:xfrm>
              <a:off x="5248" y="1184"/>
              <a:ext cx="79" cy="77"/>
            </a:xfrm>
            <a:prstGeom prst="ellipse">
              <a:avLst/>
            </a:prstGeom>
            <a:solidFill>
              <a:schemeClr val="tx2"/>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mn-ea"/>
                <a:cs typeface="Arial" panose="020B0604020202020204" pitchFamily="34" charset="0"/>
              </a:endParaRPr>
            </a:p>
          </p:txBody>
        </p:sp>
        <p:sp>
          <p:nvSpPr>
            <p:cNvPr id="2065" name="Oval 18"/>
            <p:cNvSpPr>
              <a:spLocks noChangeArrowheads="1"/>
            </p:cNvSpPr>
            <p:nvPr/>
          </p:nvSpPr>
          <p:spPr bwMode="auto">
            <a:xfrm>
              <a:off x="5360" y="1184"/>
              <a:ext cx="77" cy="77"/>
            </a:xfrm>
            <a:prstGeom prst="ellipse">
              <a:avLst/>
            </a:prstGeom>
            <a:solidFill>
              <a:schemeClr val="accent2"/>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mn-ea"/>
                <a:cs typeface="Arial" panose="020B0604020202020204" pitchFamily="34" charset="0"/>
              </a:endParaRPr>
            </a:p>
          </p:txBody>
        </p:sp>
        <p:sp>
          <p:nvSpPr>
            <p:cNvPr id="2066" name="Oval 19"/>
            <p:cNvSpPr>
              <a:spLocks noChangeArrowheads="1"/>
            </p:cNvSpPr>
            <p:nvPr/>
          </p:nvSpPr>
          <p:spPr bwMode="auto">
            <a:xfrm>
              <a:off x="5472" y="1184"/>
              <a:ext cx="77" cy="77"/>
            </a:xfrm>
            <a:prstGeom prst="ellipse">
              <a:avLst/>
            </a:prstGeom>
            <a:solidFill>
              <a:schemeClr val="accent2"/>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mn-ea"/>
                <a:cs typeface="Arial" panose="020B0604020202020204" pitchFamily="34" charset="0"/>
              </a:endParaRPr>
            </a:p>
          </p:txBody>
        </p:sp>
        <p:sp>
          <p:nvSpPr>
            <p:cNvPr id="2067" name="Oval 20"/>
            <p:cNvSpPr>
              <a:spLocks noChangeArrowheads="1"/>
            </p:cNvSpPr>
            <p:nvPr/>
          </p:nvSpPr>
          <p:spPr bwMode="auto">
            <a:xfrm>
              <a:off x="5584" y="1184"/>
              <a:ext cx="80" cy="77"/>
            </a:xfrm>
            <a:prstGeom prst="ellipse">
              <a:avLst/>
            </a:prstGeom>
            <a:solidFill>
              <a:schemeClr val="accent1"/>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mn-ea"/>
                <a:cs typeface="Arial" panose="020B0604020202020204" pitchFamily="34" charset="0"/>
              </a:endParaRPr>
            </a:p>
          </p:txBody>
        </p:sp>
        <p:sp>
          <p:nvSpPr>
            <p:cNvPr id="2068" name="Oval 21"/>
            <p:cNvSpPr>
              <a:spLocks noChangeArrowheads="1"/>
            </p:cNvSpPr>
            <p:nvPr/>
          </p:nvSpPr>
          <p:spPr bwMode="auto">
            <a:xfrm>
              <a:off x="5136" y="1296"/>
              <a:ext cx="80" cy="80"/>
            </a:xfrm>
            <a:prstGeom prst="ellipse">
              <a:avLst/>
            </a:prstGeom>
            <a:solidFill>
              <a:schemeClr val="tx2"/>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mn-ea"/>
                <a:cs typeface="Arial" panose="020B0604020202020204" pitchFamily="34" charset="0"/>
              </a:endParaRPr>
            </a:p>
          </p:txBody>
        </p:sp>
        <p:sp>
          <p:nvSpPr>
            <p:cNvPr id="2069" name="Oval 22"/>
            <p:cNvSpPr>
              <a:spLocks noChangeArrowheads="1"/>
            </p:cNvSpPr>
            <p:nvPr/>
          </p:nvSpPr>
          <p:spPr bwMode="auto">
            <a:xfrm>
              <a:off x="5248" y="1296"/>
              <a:ext cx="79" cy="80"/>
            </a:xfrm>
            <a:prstGeom prst="ellipse">
              <a:avLst/>
            </a:prstGeom>
            <a:solidFill>
              <a:schemeClr val="accent2"/>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mn-ea"/>
                <a:cs typeface="Arial" panose="020B0604020202020204" pitchFamily="34" charset="0"/>
              </a:endParaRPr>
            </a:p>
          </p:txBody>
        </p:sp>
        <p:sp>
          <p:nvSpPr>
            <p:cNvPr id="2070" name="Oval 23"/>
            <p:cNvSpPr>
              <a:spLocks noChangeArrowheads="1"/>
            </p:cNvSpPr>
            <p:nvPr/>
          </p:nvSpPr>
          <p:spPr bwMode="auto">
            <a:xfrm>
              <a:off x="5360" y="1296"/>
              <a:ext cx="77" cy="80"/>
            </a:xfrm>
            <a:prstGeom prst="ellipse">
              <a:avLst/>
            </a:prstGeom>
            <a:solidFill>
              <a:schemeClr val="accent2"/>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mn-ea"/>
                <a:cs typeface="Arial" panose="020B0604020202020204" pitchFamily="34" charset="0"/>
              </a:endParaRPr>
            </a:p>
          </p:txBody>
        </p:sp>
        <p:sp>
          <p:nvSpPr>
            <p:cNvPr id="2071" name="Oval 24"/>
            <p:cNvSpPr>
              <a:spLocks noChangeArrowheads="1"/>
            </p:cNvSpPr>
            <p:nvPr/>
          </p:nvSpPr>
          <p:spPr bwMode="auto">
            <a:xfrm>
              <a:off x="5472" y="1296"/>
              <a:ext cx="77" cy="80"/>
            </a:xfrm>
            <a:prstGeom prst="ellipse">
              <a:avLst/>
            </a:prstGeom>
            <a:solidFill>
              <a:schemeClr val="accent1"/>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mn-ea"/>
                <a:cs typeface="Arial" panose="020B0604020202020204" pitchFamily="34" charset="0"/>
              </a:endParaRPr>
            </a:p>
          </p:txBody>
        </p:sp>
        <p:sp>
          <p:nvSpPr>
            <p:cNvPr id="2072" name="Oval 25"/>
            <p:cNvSpPr>
              <a:spLocks noChangeArrowheads="1"/>
            </p:cNvSpPr>
            <p:nvPr/>
          </p:nvSpPr>
          <p:spPr bwMode="auto">
            <a:xfrm>
              <a:off x="5136" y="1408"/>
              <a:ext cx="80" cy="80"/>
            </a:xfrm>
            <a:prstGeom prst="ellipse">
              <a:avLst/>
            </a:prstGeom>
            <a:solidFill>
              <a:schemeClr val="accent2"/>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mn-ea"/>
                <a:cs typeface="Arial" panose="020B0604020202020204" pitchFamily="34" charset="0"/>
              </a:endParaRPr>
            </a:p>
          </p:txBody>
        </p:sp>
        <p:sp>
          <p:nvSpPr>
            <p:cNvPr id="2073" name="Oval 26"/>
            <p:cNvSpPr>
              <a:spLocks noChangeArrowheads="1"/>
            </p:cNvSpPr>
            <p:nvPr/>
          </p:nvSpPr>
          <p:spPr bwMode="auto">
            <a:xfrm>
              <a:off x="5248" y="1408"/>
              <a:ext cx="79" cy="80"/>
            </a:xfrm>
            <a:prstGeom prst="ellipse">
              <a:avLst/>
            </a:prstGeom>
            <a:solidFill>
              <a:schemeClr val="accent2"/>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mn-ea"/>
                <a:cs typeface="Arial" panose="020B0604020202020204" pitchFamily="34" charset="0"/>
              </a:endParaRPr>
            </a:p>
          </p:txBody>
        </p:sp>
        <p:sp>
          <p:nvSpPr>
            <p:cNvPr id="2074" name="Oval 27"/>
            <p:cNvSpPr>
              <a:spLocks noChangeArrowheads="1"/>
            </p:cNvSpPr>
            <p:nvPr/>
          </p:nvSpPr>
          <p:spPr bwMode="auto">
            <a:xfrm>
              <a:off x="5360" y="1408"/>
              <a:ext cx="77" cy="80"/>
            </a:xfrm>
            <a:prstGeom prst="ellipse">
              <a:avLst/>
            </a:prstGeom>
            <a:solidFill>
              <a:schemeClr val="accent1"/>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mn-ea"/>
                <a:cs typeface="Arial" panose="020B0604020202020204" pitchFamily="34" charset="0"/>
              </a:endParaRPr>
            </a:p>
          </p:txBody>
        </p:sp>
        <p:sp>
          <p:nvSpPr>
            <p:cNvPr id="2075" name="Oval 28"/>
            <p:cNvSpPr>
              <a:spLocks noChangeArrowheads="1"/>
            </p:cNvSpPr>
            <p:nvPr/>
          </p:nvSpPr>
          <p:spPr bwMode="auto">
            <a:xfrm>
              <a:off x="5472" y="1408"/>
              <a:ext cx="77" cy="80"/>
            </a:xfrm>
            <a:prstGeom prst="ellipse">
              <a:avLst/>
            </a:prstGeom>
            <a:solidFill>
              <a:schemeClr val="accent1"/>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mn-ea"/>
                <a:cs typeface="Arial" panose="020B0604020202020204" pitchFamily="34" charset="0"/>
              </a:endParaRPr>
            </a:p>
          </p:txBody>
        </p:sp>
        <p:sp>
          <p:nvSpPr>
            <p:cNvPr id="2076" name="Oval 29"/>
            <p:cNvSpPr>
              <a:spLocks noChangeArrowheads="1"/>
            </p:cNvSpPr>
            <p:nvPr/>
          </p:nvSpPr>
          <p:spPr bwMode="auto">
            <a:xfrm>
              <a:off x="5584" y="1408"/>
              <a:ext cx="80" cy="80"/>
            </a:xfrm>
            <a:prstGeom prst="ellipse">
              <a:avLst/>
            </a:prstGeom>
            <a:solidFill>
              <a:schemeClr val="folHlink"/>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mn-ea"/>
                <a:cs typeface="Arial" panose="020B0604020202020204" pitchFamily="34" charset="0"/>
              </a:endParaRPr>
            </a:p>
          </p:txBody>
        </p:sp>
        <p:sp>
          <p:nvSpPr>
            <p:cNvPr id="2077" name="Oval 30"/>
            <p:cNvSpPr>
              <a:spLocks noChangeArrowheads="1"/>
            </p:cNvSpPr>
            <p:nvPr/>
          </p:nvSpPr>
          <p:spPr bwMode="auto">
            <a:xfrm>
              <a:off x="5136" y="1520"/>
              <a:ext cx="80" cy="79"/>
            </a:xfrm>
            <a:prstGeom prst="ellipse">
              <a:avLst/>
            </a:prstGeom>
            <a:solidFill>
              <a:schemeClr val="accent2"/>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mn-ea"/>
                <a:cs typeface="Arial" panose="020B0604020202020204" pitchFamily="34" charset="0"/>
              </a:endParaRPr>
            </a:p>
          </p:txBody>
        </p:sp>
        <p:sp>
          <p:nvSpPr>
            <p:cNvPr id="2078" name="Oval 31"/>
            <p:cNvSpPr>
              <a:spLocks noChangeArrowheads="1"/>
            </p:cNvSpPr>
            <p:nvPr/>
          </p:nvSpPr>
          <p:spPr bwMode="auto">
            <a:xfrm>
              <a:off x="5248" y="1520"/>
              <a:ext cx="79" cy="79"/>
            </a:xfrm>
            <a:prstGeom prst="ellipse">
              <a:avLst/>
            </a:prstGeom>
            <a:solidFill>
              <a:schemeClr val="accent1"/>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mn-ea"/>
                <a:cs typeface="Arial" panose="020B0604020202020204" pitchFamily="34" charset="0"/>
              </a:endParaRPr>
            </a:p>
          </p:txBody>
        </p:sp>
        <p:sp>
          <p:nvSpPr>
            <p:cNvPr id="2079" name="Oval 32"/>
            <p:cNvSpPr>
              <a:spLocks noChangeArrowheads="1"/>
            </p:cNvSpPr>
            <p:nvPr/>
          </p:nvSpPr>
          <p:spPr bwMode="auto">
            <a:xfrm>
              <a:off x="5360" y="1520"/>
              <a:ext cx="77" cy="79"/>
            </a:xfrm>
            <a:prstGeom prst="ellipse">
              <a:avLst/>
            </a:prstGeom>
            <a:solidFill>
              <a:schemeClr val="accent1"/>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mn-ea"/>
                <a:cs typeface="Arial" panose="020B0604020202020204" pitchFamily="34" charset="0"/>
              </a:endParaRPr>
            </a:p>
          </p:txBody>
        </p:sp>
        <p:sp>
          <p:nvSpPr>
            <p:cNvPr id="2080" name="Oval 33"/>
            <p:cNvSpPr>
              <a:spLocks noChangeArrowheads="1"/>
            </p:cNvSpPr>
            <p:nvPr/>
          </p:nvSpPr>
          <p:spPr bwMode="auto">
            <a:xfrm>
              <a:off x="5472" y="1520"/>
              <a:ext cx="77" cy="79"/>
            </a:xfrm>
            <a:prstGeom prst="ellipse">
              <a:avLst/>
            </a:prstGeom>
            <a:solidFill>
              <a:schemeClr val="folHlink"/>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mn-ea"/>
                <a:cs typeface="Arial" panose="020B0604020202020204" pitchFamily="34" charset="0"/>
              </a:endParaRPr>
            </a:p>
          </p:txBody>
        </p:sp>
        <p:sp>
          <p:nvSpPr>
            <p:cNvPr id="2081" name="Oval 34"/>
            <p:cNvSpPr>
              <a:spLocks noChangeArrowheads="1"/>
            </p:cNvSpPr>
            <p:nvPr/>
          </p:nvSpPr>
          <p:spPr bwMode="auto">
            <a:xfrm>
              <a:off x="5136" y="1632"/>
              <a:ext cx="80" cy="77"/>
            </a:xfrm>
            <a:prstGeom prst="ellipse">
              <a:avLst/>
            </a:prstGeom>
            <a:solidFill>
              <a:schemeClr val="accent1"/>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mn-ea"/>
                <a:cs typeface="Arial" panose="020B0604020202020204" pitchFamily="34" charset="0"/>
              </a:endParaRPr>
            </a:p>
          </p:txBody>
        </p:sp>
        <p:sp>
          <p:nvSpPr>
            <p:cNvPr id="2082" name="Oval 35"/>
            <p:cNvSpPr>
              <a:spLocks noChangeArrowheads="1"/>
            </p:cNvSpPr>
            <p:nvPr/>
          </p:nvSpPr>
          <p:spPr bwMode="auto">
            <a:xfrm>
              <a:off x="5248" y="1632"/>
              <a:ext cx="79" cy="77"/>
            </a:xfrm>
            <a:prstGeom prst="ellipse">
              <a:avLst/>
            </a:prstGeom>
            <a:solidFill>
              <a:schemeClr val="accent1"/>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mn-ea"/>
                <a:cs typeface="Arial" panose="020B0604020202020204" pitchFamily="34" charset="0"/>
              </a:endParaRPr>
            </a:p>
          </p:txBody>
        </p:sp>
        <p:sp>
          <p:nvSpPr>
            <p:cNvPr id="2083" name="Oval 36"/>
            <p:cNvSpPr>
              <a:spLocks noChangeArrowheads="1"/>
            </p:cNvSpPr>
            <p:nvPr/>
          </p:nvSpPr>
          <p:spPr bwMode="auto">
            <a:xfrm>
              <a:off x="5360" y="1632"/>
              <a:ext cx="77" cy="77"/>
            </a:xfrm>
            <a:prstGeom prst="ellipse">
              <a:avLst/>
            </a:prstGeom>
            <a:solidFill>
              <a:schemeClr val="folHlink"/>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mn-ea"/>
                <a:cs typeface="Arial" panose="020B0604020202020204" pitchFamily="34" charset="0"/>
              </a:endParaRPr>
            </a:p>
          </p:txBody>
        </p:sp>
        <p:sp>
          <p:nvSpPr>
            <p:cNvPr id="2084" name="Oval 37"/>
            <p:cNvSpPr>
              <a:spLocks noChangeArrowheads="1"/>
            </p:cNvSpPr>
            <p:nvPr/>
          </p:nvSpPr>
          <p:spPr bwMode="auto">
            <a:xfrm>
              <a:off x="5472" y="1632"/>
              <a:ext cx="77" cy="77"/>
            </a:xfrm>
            <a:prstGeom prst="ellipse">
              <a:avLst/>
            </a:prstGeom>
            <a:solidFill>
              <a:schemeClr val="folHlink"/>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mn-ea"/>
                <a:cs typeface="Arial" panose="020B0604020202020204" pitchFamily="34" charset="0"/>
              </a:endParaRPr>
            </a:p>
          </p:txBody>
        </p:sp>
        <p:sp>
          <p:nvSpPr>
            <p:cNvPr id="2085" name="Oval 38"/>
            <p:cNvSpPr>
              <a:spLocks noChangeArrowheads="1"/>
            </p:cNvSpPr>
            <p:nvPr/>
          </p:nvSpPr>
          <p:spPr bwMode="auto">
            <a:xfrm>
              <a:off x="5248" y="1744"/>
              <a:ext cx="79" cy="80"/>
            </a:xfrm>
            <a:prstGeom prst="ellipse">
              <a:avLst/>
            </a:prstGeom>
            <a:solidFill>
              <a:schemeClr val="folHlink"/>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mn-ea"/>
                <a:cs typeface="Arial" panose="020B0604020202020204" pitchFamily="34" charset="0"/>
              </a:endParaRPr>
            </a:p>
          </p:txBody>
        </p:sp>
        <p:sp>
          <p:nvSpPr>
            <p:cNvPr id="2086" name="Oval 39"/>
            <p:cNvSpPr>
              <a:spLocks noChangeArrowheads="1"/>
            </p:cNvSpPr>
            <p:nvPr/>
          </p:nvSpPr>
          <p:spPr bwMode="auto">
            <a:xfrm>
              <a:off x="5472" y="1744"/>
              <a:ext cx="77" cy="80"/>
            </a:xfrm>
            <a:prstGeom prst="ellipse">
              <a:avLst/>
            </a:prstGeom>
            <a:solidFill>
              <a:schemeClr val="folHlink"/>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mn-ea"/>
                <a:cs typeface="Arial" panose="020B0604020202020204" pitchFamily="34" charset="0"/>
              </a:endParaRPr>
            </a:p>
          </p:txBody>
        </p:sp>
      </p:grpSp>
      <p:sp>
        <p:nvSpPr>
          <p:cNvPr id="2055" name="Line 40"/>
          <p:cNvSpPr>
            <a:spLocks noChangeShapeType="1"/>
          </p:cNvSpPr>
          <p:nvPr/>
        </p:nvSpPr>
        <p:spPr bwMode="auto">
          <a:xfrm>
            <a:off x="468313" y="5013325"/>
            <a:ext cx="8229600" cy="0"/>
          </a:xfrm>
          <a:prstGeom prst="line">
            <a:avLst/>
          </a:prstGeom>
          <a:noFill/>
          <a:ln w="6350">
            <a:solidFill>
              <a:schemeClr val="tx1"/>
            </a:solid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chemeClr val="tx1"/>
              </a:solidFill>
              <a:effectLst/>
              <a:uLnTx/>
              <a:uFillTx/>
              <a:latin typeface="Arial" panose="020B0604020202020204" pitchFamily="34" charset="0"/>
              <a:ea typeface="+mn-ea"/>
              <a:cs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lvl1pPr algn="l" rtl="0" eaLnBrk="0" fontAlgn="base" hangingPunct="0">
        <a:spcBef>
          <a:spcPct val="0"/>
        </a:spcBef>
        <a:spcAft>
          <a:spcPct val="0"/>
        </a:spcAft>
        <a:defRPr sz="3900" b="1">
          <a:solidFill>
            <a:schemeClr val="tx2"/>
          </a:solidFill>
          <a:latin typeface="+mj-lt"/>
          <a:ea typeface="SimSun" panose="02010600030101010101" pitchFamily="2" charset="-122"/>
          <a:cs typeface="+mj-cs"/>
        </a:defRPr>
      </a:lvl1pPr>
      <a:lvl2pPr algn="l" rtl="0" eaLnBrk="0" fontAlgn="base" hangingPunct="0">
        <a:spcBef>
          <a:spcPct val="0"/>
        </a:spcBef>
        <a:spcAft>
          <a:spcPct val="0"/>
        </a:spcAft>
        <a:defRPr sz="3900" b="1">
          <a:solidFill>
            <a:schemeClr val="tx2"/>
          </a:solidFill>
          <a:latin typeface="Arial" panose="020B0604020202020204" pitchFamily="34" charset="0"/>
          <a:ea typeface="SimSun" panose="02010600030101010101" pitchFamily="2" charset="-122"/>
        </a:defRPr>
      </a:lvl2pPr>
      <a:lvl3pPr algn="l" rtl="0" eaLnBrk="0" fontAlgn="base" hangingPunct="0">
        <a:spcBef>
          <a:spcPct val="0"/>
        </a:spcBef>
        <a:spcAft>
          <a:spcPct val="0"/>
        </a:spcAft>
        <a:defRPr sz="3900" b="1">
          <a:solidFill>
            <a:schemeClr val="tx2"/>
          </a:solidFill>
          <a:latin typeface="Arial" panose="020B0604020202020204" pitchFamily="34" charset="0"/>
          <a:ea typeface="SimSun" panose="02010600030101010101" pitchFamily="2" charset="-122"/>
        </a:defRPr>
      </a:lvl3pPr>
      <a:lvl4pPr algn="l" rtl="0" eaLnBrk="0" fontAlgn="base" hangingPunct="0">
        <a:spcBef>
          <a:spcPct val="0"/>
        </a:spcBef>
        <a:spcAft>
          <a:spcPct val="0"/>
        </a:spcAft>
        <a:defRPr sz="3900" b="1">
          <a:solidFill>
            <a:schemeClr val="tx2"/>
          </a:solidFill>
          <a:latin typeface="Arial" panose="020B0604020202020204" pitchFamily="34" charset="0"/>
          <a:ea typeface="SimSun" panose="02010600030101010101" pitchFamily="2" charset="-122"/>
        </a:defRPr>
      </a:lvl4pPr>
      <a:lvl5pPr algn="l" rtl="0" eaLnBrk="0" fontAlgn="base" hangingPunct="0">
        <a:spcBef>
          <a:spcPct val="0"/>
        </a:spcBef>
        <a:spcAft>
          <a:spcPct val="0"/>
        </a:spcAft>
        <a:defRPr sz="3900" b="1">
          <a:solidFill>
            <a:schemeClr val="tx2"/>
          </a:solidFill>
          <a:latin typeface="Arial" panose="020B0604020202020204" pitchFamily="34" charset="0"/>
          <a:ea typeface="SimSun" panose="02010600030101010101" pitchFamily="2" charset="-122"/>
        </a:defRPr>
      </a:lvl5pPr>
      <a:lvl6pPr marL="457200" algn="l" rtl="0" fontAlgn="base">
        <a:spcBef>
          <a:spcPct val="0"/>
        </a:spcBef>
        <a:spcAft>
          <a:spcPct val="0"/>
        </a:spcAft>
        <a:defRPr sz="3900" b="1">
          <a:solidFill>
            <a:schemeClr val="tx2"/>
          </a:solidFill>
          <a:latin typeface="Arial" panose="020B0604020202020204" pitchFamily="34" charset="0"/>
          <a:ea typeface="宋体" panose="02010600030101010101" pitchFamily="2" charset="-122"/>
        </a:defRPr>
      </a:lvl6pPr>
      <a:lvl7pPr marL="914400" algn="l" rtl="0" fontAlgn="base">
        <a:spcBef>
          <a:spcPct val="0"/>
        </a:spcBef>
        <a:spcAft>
          <a:spcPct val="0"/>
        </a:spcAft>
        <a:defRPr sz="3900" b="1">
          <a:solidFill>
            <a:schemeClr val="tx2"/>
          </a:solidFill>
          <a:latin typeface="Arial" panose="020B0604020202020204" pitchFamily="34" charset="0"/>
          <a:ea typeface="宋体" panose="02010600030101010101" pitchFamily="2" charset="-122"/>
        </a:defRPr>
      </a:lvl7pPr>
      <a:lvl8pPr marL="1371600" algn="l" rtl="0" fontAlgn="base">
        <a:spcBef>
          <a:spcPct val="0"/>
        </a:spcBef>
        <a:spcAft>
          <a:spcPct val="0"/>
        </a:spcAft>
        <a:defRPr sz="3900" b="1">
          <a:solidFill>
            <a:schemeClr val="tx2"/>
          </a:solidFill>
          <a:latin typeface="Arial" panose="020B0604020202020204" pitchFamily="34" charset="0"/>
          <a:ea typeface="宋体" panose="02010600030101010101" pitchFamily="2" charset="-122"/>
        </a:defRPr>
      </a:lvl8pPr>
      <a:lvl9pPr marL="1828800" algn="l" rtl="0" fontAlgn="base">
        <a:spcBef>
          <a:spcPct val="0"/>
        </a:spcBef>
        <a:spcAft>
          <a:spcPct val="0"/>
        </a:spcAft>
        <a:defRPr sz="3900" b="1">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lr>
          <a:schemeClr val="tx2"/>
        </a:buClr>
        <a:buSzPct val="70000"/>
        <a:buFont typeface="Wingdings" panose="05000000000000000000" pitchFamily="2" charset="2"/>
        <a:buChar char="l"/>
        <a:defRPr sz="3000">
          <a:solidFill>
            <a:schemeClr val="tx1"/>
          </a:solidFill>
          <a:latin typeface="+mn-lt"/>
          <a:ea typeface="SimSun" panose="02010600030101010101" pitchFamily="2" charset="-122"/>
          <a:cs typeface="+mn-cs"/>
        </a:defRPr>
      </a:lvl1pPr>
      <a:lvl2pPr marL="692150" indent="-347980" algn="l" rtl="0" eaLnBrk="0" fontAlgn="base" hangingPunct="0">
        <a:spcBef>
          <a:spcPct val="20000"/>
        </a:spcBef>
        <a:spcAft>
          <a:spcPct val="0"/>
        </a:spcAft>
        <a:buClr>
          <a:schemeClr val="accent2"/>
        </a:buClr>
        <a:buSzPct val="70000"/>
        <a:buFont typeface="Wingdings" panose="05000000000000000000" pitchFamily="2" charset="2"/>
        <a:buChar char="l"/>
        <a:defRPr sz="2600">
          <a:solidFill>
            <a:schemeClr val="tx1"/>
          </a:solidFill>
          <a:latin typeface="+mn-lt"/>
          <a:ea typeface="SimSun" panose="02010600030101010101" pitchFamily="2" charset="-122"/>
        </a:defRPr>
      </a:lvl2pPr>
      <a:lvl3pPr marL="987425" indent="-294005" algn="l" rtl="0" eaLnBrk="0" fontAlgn="base" hangingPunct="0">
        <a:spcBef>
          <a:spcPct val="20000"/>
        </a:spcBef>
        <a:spcAft>
          <a:spcPct val="0"/>
        </a:spcAft>
        <a:buClr>
          <a:schemeClr val="accent1"/>
        </a:buClr>
        <a:buSzPct val="70000"/>
        <a:buFont typeface="Wingdings" panose="05000000000000000000" pitchFamily="2" charset="2"/>
        <a:buChar char="l"/>
        <a:defRPr sz="2300">
          <a:solidFill>
            <a:schemeClr val="tx1"/>
          </a:solidFill>
          <a:latin typeface="+mn-lt"/>
          <a:ea typeface="SimSun" panose="02010600030101010101" pitchFamily="2" charset="-122"/>
        </a:defRPr>
      </a:lvl3pPr>
      <a:lvl4pPr marL="1281430" indent="-292100" algn="l" rtl="0" eaLnBrk="0" fontAlgn="base" hangingPunct="0">
        <a:spcBef>
          <a:spcPct val="20000"/>
        </a:spcBef>
        <a:spcAft>
          <a:spcPct val="0"/>
        </a:spcAft>
        <a:buClr>
          <a:schemeClr val="tx2"/>
        </a:buClr>
        <a:buSzPct val="75000"/>
        <a:buFont typeface="Wingdings" panose="05000000000000000000" pitchFamily="2" charset="2"/>
        <a:buChar char="§"/>
        <a:defRPr sz="2000">
          <a:solidFill>
            <a:schemeClr val="tx1"/>
          </a:solidFill>
          <a:latin typeface="+mn-lt"/>
          <a:ea typeface="SimSun" panose="02010600030101010101" pitchFamily="2" charset="-122"/>
        </a:defRPr>
      </a:lvl4pPr>
      <a:lvl5pPr marL="1598930" indent="-316230" algn="l" rtl="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mn-lt"/>
          <a:ea typeface="SimSun" panose="02010600030101010101" pitchFamily="2" charset="-122"/>
        </a:defRPr>
      </a:lvl5pPr>
      <a:lvl6pPr marL="2056130" indent="-316230" algn="l" rtl="0" fontAlgn="base">
        <a:spcBef>
          <a:spcPct val="20000"/>
        </a:spcBef>
        <a:spcAft>
          <a:spcPct val="0"/>
        </a:spcAft>
        <a:buClr>
          <a:schemeClr val="folHlink"/>
        </a:buClr>
        <a:buSzPct val="80000"/>
        <a:buFont typeface="Wingdings" panose="05000000000000000000" pitchFamily="2" charset="2"/>
        <a:buChar char="§"/>
        <a:defRPr sz="2000">
          <a:solidFill>
            <a:schemeClr val="tx1"/>
          </a:solidFill>
          <a:latin typeface="+mn-lt"/>
          <a:ea typeface="+mn-ea"/>
        </a:defRPr>
      </a:lvl6pPr>
      <a:lvl7pPr marL="2513330" indent="-316230" algn="l" rtl="0" fontAlgn="base">
        <a:spcBef>
          <a:spcPct val="20000"/>
        </a:spcBef>
        <a:spcAft>
          <a:spcPct val="0"/>
        </a:spcAft>
        <a:buClr>
          <a:schemeClr val="folHlink"/>
        </a:buClr>
        <a:buSzPct val="80000"/>
        <a:buFont typeface="Wingdings" panose="05000000000000000000" pitchFamily="2" charset="2"/>
        <a:buChar char="§"/>
        <a:defRPr sz="2000">
          <a:solidFill>
            <a:schemeClr val="tx1"/>
          </a:solidFill>
          <a:latin typeface="+mn-lt"/>
          <a:ea typeface="+mn-ea"/>
        </a:defRPr>
      </a:lvl7pPr>
      <a:lvl8pPr marL="2970530" indent="-316230" algn="l" rtl="0" fontAlgn="base">
        <a:spcBef>
          <a:spcPct val="20000"/>
        </a:spcBef>
        <a:spcAft>
          <a:spcPct val="0"/>
        </a:spcAft>
        <a:buClr>
          <a:schemeClr val="folHlink"/>
        </a:buClr>
        <a:buSzPct val="80000"/>
        <a:buFont typeface="Wingdings" panose="05000000000000000000" pitchFamily="2" charset="2"/>
        <a:buChar char="§"/>
        <a:defRPr sz="2000">
          <a:solidFill>
            <a:schemeClr val="tx1"/>
          </a:solidFill>
          <a:latin typeface="+mn-lt"/>
          <a:ea typeface="+mn-ea"/>
        </a:defRPr>
      </a:lvl8pPr>
      <a:lvl9pPr marL="3427730" indent="-316230" algn="l" rtl="0" fontAlgn="base">
        <a:spcBef>
          <a:spcPct val="20000"/>
        </a:spcBef>
        <a:spcAft>
          <a:spcPct val="0"/>
        </a:spcAft>
        <a:buClr>
          <a:schemeClr val="folHlink"/>
        </a:buClr>
        <a:buSzPct val="80000"/>
        <a:buFont typeface="Wingdings" panose="05000000000000000000" pitchFamily="2" charset="2"/>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026" name="Line 2"/>
          <p:cNvSpPr>
            <a:spLocks noChangeShapeType="1"/>
          </p:cNvSpPr>
          <p:nvPr/>
        </p:nvSpPr>
        <p:spPr bwMode="auto">
          <a:xfrm>
            <a:off x="7962900" y="152400"/>
            <a:ext cx="0" cy="1524000"/>
          </a:xfrm>
          <a:prstGeom prst="line">
            <a:avLst/>
          </a:prstGeom>
          <a:noFill/>
          <a:ln w="9525">
            <a:solidFill>
              <a:schemeClr val="tx1"/>
            </a:solid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chemeClr val="tx1"/>
              </a:solidFill>
              <a:effectLst/>
              <a:uLnTx/>
              <a:uFillTx/>
              <a:latin typeface="Arial" panose="020B0604020202020204" pitchFamily="34" charset="0"/>
              <a:ea typeface="+mn-ea"/>
              <a:cs typeface="Arial" panose="020B0604020202020204" pitchFamily="34" charset="0"/>
            </a:endParaRPr>
          </a:p>
        </p:txBody>
      </p:sp>
      <p:sp>
        <p:nvSpPr>
          <p:cNvPr id="1027" name="Rectangle 3"/>
          <p:cNvSpPr>
            <a:spLocks noGrp="1"/>
          </p:cNvSpPr>
          <p:nvPr>
            <p:ph type="title"/>
          </p:nvPr>
        </p:nvSpPr>
        <p:spPr>
          <a:xfrm>
            <a:off x="457200" y="122238"/>
            <a:ext cx="7543800" cy="1295400"/>
          </a:xfrm>
          <a:prstGeom prst="rect">
            <a:avLst/>
          </a:prstGeom>
          <a:noFill/>
          <a:ln w="9525">
            <a:noFill/>
          </a:ln>
        </p:spPr>
        <p:txBody>
          <a:bodyPr anchor="b" anchorCtr="0"/>
          <a:p>
            <a:pPr lvl="0"/>
            <a:r>
              <a:rPr lang="hu-HU" altLang="en-US" dirty="0"/>
              <a:t>Mintacím szerkesztése</a:t>
            </a:r>
            <a:endParaRPr lang="en-US" altLang="zh-CN" dirty="0"/>
          </a:p>
        </p:txBody>
      </p:sp>
      <p:sp>
        <p:nvSpPr>
          <p:cNvPr id="1028" name="Rectangle 4"/>
          <p:cNvSpPr>
            <a:spLocks noGrp="1"/>
          </p:cNvSpPr>
          <p:nvPr>
            <p:ph type="body"/>
          </p:nvPr>
        </p:nvSpPr>
        <p:spPr>
          <a:xfrm>
            <a:off x="457200" y="1719263"/>
            <a:ext cx="8229600" cy="4411662"/>
          </a:xfrm>
          <a:prstGeom prst="rect">
            <a:avLst/>
          </a:prstGeom>
          <a:noFill/>
          <a:ln w="9525">
            <a:noFill/>
          </a:ln>
        </p:spPr>
        <p:txBody>
          <a:bodyPr/>
          <a:p>
            <a:pPr lvl="0"/>
            <a:r>
              <a:rPr lang="hu-HU" altLang="en-US" dirty="0"/>
              <a:t>Mintaszöveg szerkesztése</a:t>
            </a:r>
            <a:endParaRPr lang="hu-HU" altLang="en-US" dirty="0"/>
          </a:p>
          <a:p>
            <a:pPr lvl="1"/>
            <a:r>
              <a:rPr lang="hu-HU" altLang="en-US" dirty="0"/>
              <a:t>Második szint</a:t>
            </a:r>
            <a:endParaRPr lang="hu-HU" altLang="en-US" dirty="0"/>
          </a:p>
          <a:p>
            <a:pPr lvl="2"/>
            <a:r>
              <a:rPr lang="hu-HU" altLang="en-US" dirty="0"/>
              <a:t>Harmadik szint</a:t>
            </a:r>
            <a:endParaRPr lang="hu-HU" altLang="en-US" dirty="0"/>
          </a:p>
          <a:p>
            <a:pPr lvl="3"/>
            <a:r>
              <a:rPr lang="hu-HU" altLang="en-US" dirty="0"/>
              <a:t>Negyedik szint</a:t>
            </a:r>
            <a:endParaRPr lang="hu-HU" altLang="en-US" dirty="0"/>
          </a:p>
          <a:p>
            <a:pPr lvl="4"/>
            <a:r>
              <a:rPr lang="hu-HU" altLang="en-US" dirty="0"/>
              <a:t>Ötödik szint</a:t>
            </a:r>
            <a:endParaRPr lang="en-US" altLang="zh-CN" dirty="0"/>
          </a:p>
        </p:txBody>
      </p:sp>
      <p:sp>
        <p:nvSpPr>
          <p:cNvPr id="115717" name="Rectangle 5"/>
          <p:cNvSpPr>
            <a:spLocks noGrp="1" noChangeArrowheads="1"/>
          </p:cNvSpPr>
          <p:nvPr>
            <p:ph type="dt" sz="half" idx="2"/>
          </p:nvPr>
        </p:nvSpPr>
        <p:spPr bwMode="auto">
          <a:xfrm>
            <a:off x="457200" y="6248400"/>
            <a:ext cx="2133600" cy="457200"/>
          </a:xfrm>
          <a:prstGeom prst="rect">
            <a:avLst/>
          </a:prstGeom>
          <a:noFill/>
          <a:ln w="9525">
            <a:noFill/>
            <a:miter lim="800000"/>
          </a:ln>
          <a:effectLst/>
        </p:spPr>
        <p:txBody>
          <a:bodyPr vert="horz" wrap="square" lIns="91440" tIns="45720" rIns="91440" bIns="45720" numCol="1" anchor="t" anchorCtr="0" compatLnSpc="1"/>
          <a:lstStyle>
            <a:lvl1pPr>
              <a:defRPr/>
            </a:lvl1pPr>
          </a:lstStyle>
          <a:p>
            <a:pPr lvl="0" eaLnBrk="1" hangingPunct="1">
              <a:buNone/>
            </a:pPr>
            <a:fld id="{BB962C8B-B14F-4D97-AF65-F5344CB8AC3E}" type="datetime1">
              <a:rPr lang="en-GB" altLang="en-US" dirty="0">
                <a:latin typeface="Arial" panose="020B0604020202020204" pitchFamily="34" charset="0"/>
              </a:rPr>
            </a:fld>
            <a:endParaRPr lang="en-GB" altLang="en-US" dirty="0">
              <a:latin typeface="Arial" panose="020B0604020202020204" pitchFamily="34" charset="0"/>
            </a:endParaRPr>
          </a:p>
        </p:txBody>
      </p:sp>
      <p:sp>
        <p:nvSpPr>
          <p:cNvPr id="115718" name="Rectangle 6"/>
          <p:cNvSpPr>
            <a:spLocks noGrp="1" noChangeArrowheads="1"/>
          </p:cNvSpPr>
          <p:nvPr>
            <p:ph type="ftr" sz="quarter" idx="3"/>
          </p:nvPr>
        </p:nvSpPr>
        <p:spPr bwMode="auto">
          <a:xfrm>
            <a:off x="3124200" y="6248400"/>
            <a:ext cx="2895600" cy="457200"/>
          </a:xfrm>
          <a:prstGeom prst="rect">
            <a:avLst/>
          </a:prstGeom>
          <a:noFill/>
          <a:ln w="9525">
            <a:noFill/>
            <a:miter lim="800000"/>
          </a:ln>
          <a:effectLst/>
        </p:spPr>
        <p:txBody>
          <a:bodyPr vert="horz" wrap="square" lIns="91440" tIns="45720" rIns="91440" bIns="45720" numCol="1" anchor="t" anchorCtr="0" compatLnSpc="1"/>
          <a:lstStyle>
            <a:lvl1pPr algn="ctr">
              <a:defRPr/>
            </a:lvl1pPr>
          </a:lstStyle>
          <a:p>
            <a:pPr lvl="0" eaLnBrk="1" hangingPunct="1">
              <a:buNone/>
            </a:pPr>
            <a:endParaRPr lang="hu-HU" altLang="zh-CN" dirty="0">
              <a:latin typeface="Arial" panose="020B0604020202020204" pitchFamily="34" charset="0"/>
            </a:endParaRPr>
          </a:p>
        </p:txBody>
      </p:sp>
      <p:sp>
        <p:nvSpPr>
          <p:cNvPr id="115719" name="Rectangle 7"/>
          <p:cNvSpPr>
            <a:spLocks noGrp="1" noChangeArrowheads="1"/>
          </p:cNvSpPr>
          <p:nvPr>
            <p:ph type="sldNum" sz="quarter" idx="4"/>
          </p:nvPr>
        </p:nvSpPr>
        <p:spPr bwMode="auto">
          <a:xfrm>
            <a:off x="6553200" y="6248400"/>
            <a:ext cx="2133600" cy="457200"/>
          </a:xfrm>
          <a:prstGeom prst="rect">
            <a:avLst/>
          </a:prstGeom>
          <a:noFill/>
          <a:ln w="9525">
            <a:noFill/>
            <a:miter lim="800000"/>
          </a:ln>
          <a:effectLst/>
        </p:spPr>
        <p:txBody>
          <a:bodyPr vert="horz" wrap="square" lIns="91440" tIns="45720" rIns="91440" bIns="45720" numCol="1" anchor="t" anchorCtr="0" compatLnSpc="1"/>
          <a:lstStyle>
            <a:lvl1pPr algn="r">
              <a:defRPr/>
            </a:lvl1pPr>
          </a:lstStyle>
          <a:p>
            <a:pPr lvl="0" eaLnBrk="1" hangingPunct="1">
              <a:buNone/>
            </a:pPr>
            <a:fld id="{9A0DB2DC-4C9A-4742-B13C-FB6460FD3503}" type="slidenum">
              <a:rPr lang="hu-HU" altLang="en-US" dirty="0">
                <a:latin typeface="Arial" panose="020B0604020202020204" pitchFamily="34" charset="0"/>
              </a:rPr>
            </a:fld>
            <a:endParaRPr lang="hu-HU" altLang="en-US" dirty="0">
              <a:latin typeface="Arial" panose="020B0604020202020204" pitchFamily="34" charset="0"/>
            </a:endParaRPr>
          </a:p>
        </p:txBody>
      </p:sp>
      <p:grpSp>
        <p:nvGrpSpPr>
          <p:cNvPr id="1032" name="Group 8"/>
          <p:cNvGrpSpPr/>
          <p:nvPr/>
        </p:nvGrpSpPr>
        <p:grpSpPr>
          <a:xfrm>
            <a:off x="8153400" y="152400"/>
            <a:ext cx="792163" cy="1295400"/>
            <a:chOff x="5136" y="960"/>
            <a:chExt cx="528" cy="864"/>
          </a:xfrm>
        </p:grpSpPr>
        <p:sp>
          <p:nvSpPr>
            <p:cNvPr id="1034" name="Oval 9"/>
            <p:cNvSpPr>
              <a:spLocks noChangeArrowheads="1"/>
            </p:cNvSpPr>
            <p:nvPr/>
          </p:nvSpPr>
          <p:spPr bwMode="auto">
            <a:xfrm>
              <a:off x="5136" y="960"/>
              <a:ext cx="80" cy="80"/>
            </a:xfrm>
            <a:prstGeom prst="ellipse">
              <a:avLst/>
            </a:prstGeom>
            <a:solidFill>
              <a:schemeClr val="tx2"/>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chemeClr val="tx1"/>
                </a:solidFill>
                <a:effectLst/>
                <a:uLnTx/>
                <a:uFillTx/>
                <a:latin typeface="Arial" panose="020B0604020202020204" pitchFamily="34" charset="0"/>
                <a:ea typeface="SimSun" panose="02010600030101010101" pitchFamily="2" charset="-122"/>
                <a:cs typeface="Arial" panose="020B0604020202020204" pitchFamily="34" charset="0"/>
              </a:endParaRPr>
            </a:p>
          </p:txBody>
        </p:sp>
        <p:sp>
          <p:nvSpPr>
            <p:cNvPr id="1035" name="Oval 10"/>
            <p:cNvSpPr>
              <a:spLocks noChangeArrowheads="1"/>
            </p:cNvSpPr>
            <p:nvPr/>
          </p:nvSpPr>
          <p:spPr bwMode="auto">
            <a:xfrm>
              <a:off x="5248" y="960"/>
              <a:ext cx="79" cy="80"/>
            </a:xfrm>
            <a:prstGeom prst="ellipse">
              <a:avLst/>
            </a:prstGeom>
            <a:solidFill>
              <a:schemeClr val="tx2"/>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chemeClr val="tx1"/>
                </a:solidFill>
                <a:effectLst/>
                <a:uLnTx/>
                <a:uFillTx/>
                <a:latin typeface="Arial" panose="020B0604020202020204" pitchFamily="34" charset="0"/>
                <a:ea typeface="SimSun" panose="02010600030101010101" pitchFamily="2" charset="-122"/>
                <a:cs typeface="Arial" panose="020B0604020202020204" pitchFamily="34" charset="0"/>
              </a:endParaRPr>
            </a:p>
          </p:txBody>
        </p:sp>
        <p:sp>
          <p:nvSpPr>
            <p:cNvPr id="1036" name="Oval 11"/>
            <p:cNvSpPr>
              <a:spLocks noChangeArrowheads="1"/>
            </p:cNvSpPr>
            <p:nvPr/>
          </p:nvSpPr>
          <p:spPr bwMode="auto">
            <a:xfrm>
              <a:off x="5360" y="960"/>
              <a:ext cx="77" cy="80"/>
            </a:xfrm>
            <a:prstGeom prst="ellipse">
              <a:avLst/>
            </a:prstGeom>
            <a:solidFill>
              <a:schemeClr val="tx2"/>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chemeClr val="tx1"/>
                </a:solidFill>
                <a:effectLst/>
                <a:uLnTx/>
                <a:uFillTx/>
                <a:latin typeface="Arial" panose="020B0604020202020204" pitchFamily="34" charset="0"/>
                <a:ea typeface="SimSun" panose="02010600030101010101" pitchFamily="2" charset="-122"/>
                <a:cs typeface="Arial" panose="020B0604020202020204" pitchFamily="34" charset="0"/>
              </a:endParaRPr>
            </a:p>
          </p:txBody>
        </p:sp>
        <p:sp>
          <p:nvSpPr>
            <p:cNvPr id="1037" name="Oval 12"/>
            <p:cNvSpPr>
              <a:spLocks noChangeArrowheads="1"/>
            </p:cNvSpPr>
            <p:nvPr/>
          </p:nvSpPr>
          <p:spPr bwMode="auto">
            <a:xfrm>
              <a:off x="5136" y="1072"/>
              <a:ext cx="80" cy="77"/>
            </a:xfrm>
            <a:prstGeom prst="ellipse">
              <a:avLst/>
            </a:prstGeom>
            <a:solidFill>
              <a:schemeClr val="tx2"/>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chemeClr val="tx1"/>
                </a:solidFill>
                <a:effectLst/>
                <a:uLnTx/>
                <a:uFillTx/>
                <a:latin typeface="Arial" panose="020B0604020202020204" pitchFamily="34" charset="0"/>
                <a:ea typeface="SimSun" panose="02010600030101010101" pitchFamily="2" charset="-122"/>
                <a:cs typeface="Arial" panose="020B0604020202020204" pitchFamily="34" charset="0"/>
              </a:endParaRPr>
            </a:p>
          </p:txBody>
        </p:sp>
        <p:sp>
          <p:nvSpPr>
            <p:cNvPr id="1038" name="Oval 13"/>
            <p:cNvSpPr>
              <a:spLocks noChangeArrowheads="1"/>
            </p:cNvSpPr>
            <p:nvPr/>
          </p:nvSpPr>
          <p:spPr bwMode="auto">
            <a:xfrm>
              <a:off x="5248" y="1072"/>
              <a:ext cx="79" cy="77"/>
            </a:xfrm>
            <a:prstGeom prst="ellipse">
              <a:avLst/>
            </a:prstGeom>
            <a:solidFill>
              <a:schemeClr val="tx2"/>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chemeClr val="tx1"/>
                </a:solidFill>
                <a:effectLst/>
                <a:uLnTx/>
                <a:uFillTx/>
                <a:latin typeface="Arial" panose="020B0604020202020204" pitchFamily="34" charset="0"/>
                <a:ea typeface="SimSun" panose="02010600030101010101" pitchFamily="2" charset="-122"/>
                <a:cs typeface="Arial" panose="020B0604020202020204" pitchFamily="34" charset="0"/>
              </a:endParaRPr>
            </a:p>
          </p:txBody>
        </p:sp>
        <p:sp>
          <p:nvSpPr>
            <p:cNvPr id="1039" name="Oval 14"/>
            <p:cNvSpPr>
              <a:spLocks noChangeArrowheads="1"/>
            </p:cNvSpPr>
            <p:nvPr/>
          </p:nvSpPr>
          <p:spPr bwMode="auto">
            <a:xfrm>
              <a:off x="5360" y="1072"/>
              <a:ext cx="77" cy="77"/>
            </a:xfrm>
            <a:prstGeom prst="ellipse">
              <a:avLst/>
            </a:prstGeom>
            <a:solidFill>
              <a:schemeClr val="tx2"/>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chemeClr val="tx1"/>
                </a:solidFill>
                <a:effectLst/>
                <a:uLnTx/>
                <a:uFillTx/>
                <a:latin typeface="Arial" panose="020B0604020202020204" pitchFamily="34" charset="0"/>
                <a:ea typeface="SimSun" panose="02010600030101010101" pitchFamily="2" charset="-122"/>
                <a:cs typeface="Arial" panose="020B0604020202020204" pitchFamily="34" charset="0"/>
              </a:endParaRPr>
            </a:p>
          </p:txBody>
        </p:sp>
        <p:sp>
          <p:nvSpPr>
            <p:cNvPr id="1040" name="Oval 15"/>
            <p:cNvSpPr>
              <a:spLocks noChangeArrowheads="1"/>
            </p:cNvSpPr>
            <p:nvPr/>
          </p:nvSpPr>
          <p:spPr bwMode="auto">
            <a:xfrm>
              <a:off x="5472" y="1072"/>
              <a:ext cx="77" cy="77"/>
            </a:xfrm>
            <a:prstGeom prst="ellipse">
              <a:avLst/>
            </a:prstGeom>
            <a:solidFill>
              <a:schemeClr val="accent2"/>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chemeClr val="tx1"/>
                </a:solidFill>
                <a:effectLst/>
                <a:uLnTx/>
                <a:uFillTx/>
                <a:latin typeface="Arial" panose="020B0604020202020204" pitchFamily="34" charset="0"/>
                <a:ea typeface="SimSun" panose="02010600030101010101" pitchFamily="2" charset="-122"/>
                <a:cs typeface="Arial" panose="020B0604020202020204" pitchFamily="34" charset="0"/>
              </a:endParaRPr>
            </a:p>
          </p:txBody>
        </p:sp>
        <p:sp>
          <p:nvSpPr>
            <p:cNvPr id="1041" name="Oval 16"/>
            <p:cNvSpPr>
              <a:spLocks noChangeArrowheads="1"/>
            </p:cNvSpPr>
            <p:nvPr/>
          </p:nvSpPr>
          <p:spPr bwMode="auto">
            <a:xfrm>
              <a:off x="5136" y="1184"/>
              <a:ext cx="80" cy="77"/>
            </a:xfrm>
            <a:prstGeom prst="ellipse">
              <a:avLst/>
            </a:prstGeom>
            <a:solidFill>
              <a:schemeClr val="tx2"/>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chemeClr val="tx1"/>
                </a:solidFill>
                <a:effectLst/>
                <a:uLnTx/>
                <a:uFillTx/>
                <a:latin typeface="Arial" panose="020B0604020202020204" pitchFamily="34" charset="0"/>
                <a:ea typeface="SimSun" panose="02010600030101010101" pitchFamily="2" charset="-122"/>
                <a:cs typeface="Arial" panose="020B0604020202020204" pitchFamily="34" charset="0"/>
              </a:endParaRPr>
            </a:p>
          </p:txBody>
        </p:sp>
        <p:sp>
          <p:nvSpPr>
            <p:cNvPr id="1042" name="Oval 17"/>
            <p:cNvSpPr>
              <a:spLocks noChangeArrowheads="1"/>
            </p:cNvSpPr>
            <p:nvPr/>
          </p:nvSpPr>
          <p:spPr bwMode="auto">
            <a:xfrm>
              <a:off x="5248" y="1184"/>
              <a:ext cx="79" cy="77"/>
            </a:xfrm>
            <a:prstGeom prst="ellipse">
              <a:avLst/>
            </a:prstGeom>
            <a:solidFill>
              <a:schemeClr val="tx2"/>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chemeClr val="tx1"/>
                </a:solidFill>
                <a:effectLst/>
                <a:uLnTx/>
                <a:uFillTx/>
                <a:latin typeface="Arial" panose="020B0604020202020204" pitchFamily="34" charset="0"/>
                <a:ea typeface="SimSun" panose="02010600030101010101" pitchFamily="2" charset="-122"/>
                <a:cs typeface="Arial" panose="020B0604020202020204" pitchFamily="34" charset="0"/>
              </a:endParaRPr>
            </a:p>
          </p:txBody>
        </p:sp>
        <p:sp>
          <p:nvSpPr>
            <p:cNvPr id="1043" name="Oval 18"/>
            <p:cNvSpPr>
              <a:spLocks noChangeArrowheads="1"/>
            </p:cNvSpPr>
            <p:nvPr/>
          </p:nvSpPr>
          <p:spPr bwMode="auto">
            <a:xfrm>
              <a:off x="5360" y="1184"/>
              <a:ext cx="77" cy="77"/>
            </a:xfrm>
            <a:prstGeom prst="ellipse">
              <a:avLst/>
            </a:prstGeom>
            <a:solidFill>
              <a:schemeClr val="accent2"/>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chemeClr val="tx1"/>
                </a:solidFill>
                <a:effectLst/>
                <a:uLnTx/>
                <a:uFillTx/>
                <a:latin typeface="Arial" panose="020B0604020202020204" pitchFamily="34" charset="0"/>
                <a:ea typeface="SimSun" panose="02010600030101010101" pitchFamily="2" charset="-122"/>
                <a:cs typeface="Arial" panose="020B0604020202020204" pitchFamily="34" charset="0"/>
              </a:endParaRPr>
            </a:p>
          </p:txBody>
        </p:sp>
        <p:sp>
          <p:nvSpPr>
            <p:cNvPr id="1044" name="Oval 19"/>
            <p:cNvSpPr>
              <a:spLocks noChangeArrowheads="1"/>
            </p:cNvSpPr>
            <p:nvPr/>
          </p:nvSpPr>
          <p:spPr bwMode="auto">
            <a:xfrm>
              <a:off x="5472" y="1184"/>
              <a:ext cx="77" cy="77"/>
            </a:xfrm>
            <a:prstGeom prst="ellipse">
              <a:avLst/>
            </a:prstGeom>
            <a:solidFill>
              <a:schemeClr val="accent2"/>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chemeClr val="tx1"/>
                </a:solidFill>
                <a:effectLst/>
                <a:uLnTx/>
                <a:uFillTx/>
                <a:latin typeface="Arial" panose="020B0604020202020204" pitchFamily="34" charset="0"/>
                <a:ea typeface="SimSun" panose="02010600030101010101" pitchFamily="2" charset="-122"/>
                <a:cs typeface="Arial" panose="020B0604020202020204" pitchFamily="34" charset="0"/>
              </a:endParaRPr>
            </a:p>
          </p:txBody>
        </p:sp>
        <p:sp>
          <p:nvSpPr>
            <p:cNvPr id="1045" name="Oval 20"/>
            <p:cNvSpPr>
              <a:spLocks noChangeArrowheads="1"/>
            </p:cNvSpPr>
            <p:nvPr/>
          </p:nvSpPr>
          <p:spPr bwMode="auto">
            <a:xfrm>
              <a:off x="5584" y="1184"/>
              <a:ext cx="80" cy="77"/>
            </a:xfrm>
            <a:prstGeom prst="ellipse">
              <a:avLst/>
            </a:prstGeom>
            <a:solidFill>
              <a:schemeClr val="accent1"/>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chemeClr val="tx1"/>
                </a:solidFill>
                <a:effectLst/>
                <a:uLnTx/>
                <a:uFillTx/>
                <a:latin typeface="Arial" panose="020B0604020202020204" pitchFamily="34" charset="0"/>
                <a:ea typeface="SimSun" panose="02010600030101010101" pitchFamily="2" charset="-122"/>
                <a:cs typeface="Arial" panose="020B0604020202020204" pitchFamily="34" charset="0"/>
              </a:endParaRPr>
            </a:p>
          </p:txBody>
        </p:sp>
        <p:sp>
          <p:nvSpPr>
            <p:cNvPr id="1046" name="Oval 21"/>
            <p:cNvSpPr>
              <a:spLocks noChangeArrowheads="1"/>
            </p:cNvSpPr>
            <p:nvPr/>
          </p:nvSpPr>
          <p:spPr bwMode="auto">
            <a:xfrm>
              <a:off x="5136" y="1296"/>
              <a:ext cx="80" cy="80"/>
            </a:xfrm>
            <a:prstGeom prst="ellipse">
              <a:avLst/>
            </a:prstGeom>
            <a:solidFill>
              <a:schemeClr val="tx2"/>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chemeClr val="tx1"/>
                </a:solidFill>
                <a:effectLst/>
                <a:uLnTx/>
                <a:uFillTx/>
                <a:latin typeface="Arial" panose="020B0604020202020204" pitchFamily="34" charset="0"/>
                <a:ea typeface="SimSun" panose="02010600030101010101" pitchFamily="2" charset="-122"/>
                <a:cs typeface="Arial" panose="020B0604020202020204" pitchFamily="34" charset="0"/>
              </a:endParaRPr>
            </a:p>
          </p:txBody>
        </p:sp>
        <p:sp>
          <p:nvSpPr>
            <p:cNvPr id="1047" name="Oval 22"/>
            <p:cNvSpPr>
              <a:spLocks noChangeArrowheads="1"/>
            </p:cNvSpPr>
            <p:nvPr/>
          </p:nvSpPr>
          <p:spPr bwMode="auto">
            <a:xfrm>
              <a:off x="5248" y="1296"/>
              <a:ext cx="79" cy="80"/>
            </a:xfrm>
            <a:prstGeom prst="ellipse">
              <a:avLst/>
            </a:prstGeom>
            <a:solidFill>
              <a:schemeClr val="accent2"/>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chemeClr val="tx1"/>
                </a:solidFill>
                <a:effectLst/>
                <a:uLnTx/>
                <a:uFillTx/>
                <a:latin typeface="Arial" panose="020B0604020202020204" pitchFamily="34" charset="0"/>
                <a:ea typeface="SimSun" panose="02010600030101010101" pitchFamily="2" charset="-122"/>
                <a:cs typeface="Arial" panose="020B0604020202020204" pitchFamily="34" charset="0"/>
              </a:endParaRPr>
            </a:p>
          </p:txBody>
        </p:sp>
        <p:sp>
          <p:nvSpPr>
            <p:cNvPr id="1048" name="Oval 23"/>
            <p:cNvSpPr>
              <a:spLocks noChangeArrowheads="1"/>
            </p:cNvSpPr>
            <p:nvPr/>
          </p:nvSpPr>
          <p:spPr bwMode="auto">
            <a:xfrm>
              <a:off x="5360" y="1296"/>
              <a:ext cx="77" cy="80"/>
            </a:xfrm>
            <a:prstGeom prst="ellipse">
              <a:avLst/>
            </a:prstGeom>
            <a:solidFill>
              <a:schemeClr val="accent2"/>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chemeClr val="tx1"/>
                </a:solidFill>
                <a:effectLst/>
                <a:uLnTx/>
                <a:uFillTx/>
                <a:latin typeface="Arial" panose="020B0604020202020204" pitchFamily="34" charset="0"/>
                <a:ea typeface="SimSun" panose="02010600030101010101" pitchFamily="2" charset="-122"/>
                <a:cs typeface="Arial" panose="020B0604020202020204" pitchFamily="34" charset="0"/>
              </a:endParaRPr>
            </a:p>
          </p:txBody>
        </p:sp>
        <p:sp>
          <p:nvSpPr>
            <p:cNvPr id="1049" name="Oval 24"/>
            <p:cNvSpPr>
              <a:spLocks noChangeArrowheads="1"/>
            </p:cNvSpPr>
            <p:nvPr/>
          </p:nvSpPr>
          <p:spPr bwMode="auto">
            <a:xfrm>
              <a:off x="5472" y="1296"/>
              <a:ext cx="77" cy="80"/>
            </a:xfrm>
            <a:prstGeom prst="ellipse">
              <a:avLst/>
            </a:prstGeom>
            <a:solidFill>
              <a:schemeClr val="accent1"/>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chemeClr val="tx1"/>
                </a:solidFill>
                <a:effectLst/>
                <a:uLnTx/>
                <a:uFillTx/>
                <a:latin typeface="Arial" panose="020B0604020202020204" pitchFamily="34" charset="0"/>
                <a:ea typeface="SimSun" panose="02010600030101010101" pitchFamily="2" charset="-122"/>
                <a:cs typeface="Arial" panose="020B0604020202020204" pitchFamily="34" charset="0"/>
              </a:endParaRPr>
            </a:p>
          </p:txBody>
        </p:sp>
        <p:sp>
          <p:nvSpPr>
            <p:cNvPr id="1050" name="Oval 25"/>
            <p:cNvSpPr>
              <a:spLocks noChangeArrowheads="1"/>
            </p:cNvSpPr>
            <p:nvPr/>
          </p:nvSpPr>
          <p:spPr bwMode="auto">
            <a:xfrm>
              <a:off x="5136" y="1408"/>
              <a:ext cx="80" cy="80"/>
            </a:xfrm>
            <a:prstGeom prst="ellipse">
              <a:avLst/>
            </a:prstGeom>
            <a:solidFill>
              <a:schemeClr val="accent2"/>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chemeClr val="tx1"/>
                </a:solidFill>
                <a:effectLst/>
                <a:uLnTx/>
                <a:uFillTx/>
                <a:latin typeface="Arial" panose="020B0604020202020204" pitchFamily="34" charset="0"/>
                <a:ea typeface="SimSun" panose="02010600030101010101" pitchFamily="2" charset="-122"/>
                <a:cs typeface="Arial" panose="020B0604020202020204" pitchFamily="34" charset="0"/>
              </a:endParaRPr>
            </a:p>
          </p:txBody>
        </p:sp>
        <p:sp>
          <p:nvSpPr>
            <p:cNvPr id="1051" name="Oval 26"/>
            <p:cNvSpPr>
              <a:spLocks noChangeArrowheads="1"/>
            </p:cNvSpPr>
            <p:nvPr/>
          </p:nvSpPr>
          <p:spPr bwMode="auto">
            <a:xfrm>
              <a:off x="5248" y="1408"/>
              <a:ext cx="79" cy="80"/>
            </a:xfrm>
            <a:prstGeom prst="ellipse">
              <a:avLst/>
            </a:prstGeom>
            <a:solidFill>
              <a:schemeClr val="accent2"/>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chemeClr val="tx1"/>
                </a:solidFill>
                <a:effectLst/>
                <a:uLnTx/>
                <a:uFillTx/>
                <a:latin typeface="Arial" panose="020B0604020202020204" pitchFamily="34" charset="0"/>
                <a:ea typeface="SimSun" panose="02010600030101010101" pitchFamily="2" charset="-122"/>
                <a:cs typeface="Arial" panose="020B0604020202020204" pitchFamily="34" charset="0"/>
              </a:endParaRPr>
            </a:p>
          </p:txBody>
        </p:sp>
        <p:sp>
          <p:nvSpPr>
            <p:cNvPr id="1052" name="Oval 27"/>
            <p:cNvSpPr>
              <a:spLocks noChangeArrowheads="1"/>
            </p:cNvSpPr>
            <p:nvPr/>
          </p:nvSpPr>
          <p:spPr bwMode="auto">
            <a:xfrm>
              <a:off x="5360" y="1408"/>
              <a:ext cx="77" cy="80"/>
            </a:xfrm>
            <a:prstGeom prst="ellipse">
              <a:avLst/>
            </a:prstGeom>
            <a:solidFill>
              <a:schemeClr val="accent1"/>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chemeClr val="tx1"/>
                </a:solidFill>
                <a:effectLst/>
                <a:uLnTx/>
                <a:uFillTx/>
                <a:latin typeface="Arial" panose="020B0604020202020204" pitchFamily="34" charset="0"/>
                <a:ea typeface="SimSun" panose="02010600030101010101" pitchFamily="2" charset="-122"/>
                <a:cs typeface="Arial" panose="020B0604020202020204" pitchFamily="34" charset="0"/>
              </a:endParaRPr>
            </a:p>
          </p:txBody>
        </p:sp>
        <p:sp>
          <p:nvSpPr>
            <p:cNvPr id="1053" name="Oval 28"/>
            <p:cNvSpPr>
              <a:spLocks noChangeArrowheads="1"/>
            </p:cNvSpPr>
            <p:nvPr/>
          </p:nvSpPr>
          <p:spPr bwMode="auto">
            <a:xfrm>
              <a:off x="5472" y="1408"/>
              <a:ext cx="77" cy="80"/>
            </a:xfrm>
            <a:prstGeom prst="ellipse">
              <a:avLst/>
            </a:prstGeom>
            <a:solidFill>
              <a:schemeClr val="accent1"/>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chemeClr val="tx1"/>
                </a:solidFill>
                <a:effectLst/>
                <a:uLnTx/>
                <a:uFillTx/>
                <a:latin typeface="Arial" panose="020B0604020202020204" pitchFamily="34" charset="0"/>
                <a:ea typeface="SimSun" panose="02010600030101010101" pitchFamily="2" charset="-122"/>
                <a:cs typeface="Arial" panose="020B0604020202020204" pitchFamily="34" charset="0"/>
              </a:endParaRPr>
            </a:p>
          </p:txBody>
        </p:sp>
        <p:sp>
          <p:nvSpPr>
            <p:cNvPr id="1054" name="Oval 29"/>
            <p:cNvSpPr>
              <a:spLocks noChangeArrowheads="1"/>
            </p:cNvSpPr>
            <p:nvPr/>
          </p:nvSpPr>
          <p:spPr bwMode="auto">
            <a:xfrm>
              <a:off x="5584" y="1408"/>
              <a:ext cx="80" cy="80"/>
            </a:xfrm>
            <a:prstGeom prst="ellipse">
              <a:avLst/>
            </a:prstGeom>
            <a:solidFill>
              <a:schemeClr val="folHlink"/>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chemeClr val="tx1"/>
                </a:solidFill>
                <a:effectLst/>
                <a:uLnTx/>
                <a:uFillTx/>
                <a:latin typeface="Arial" panose="020B0604020202020204" pitchFamily="34" charset="0"/>
                <a:ea typeface="SimSun" panose="02010600030101010101" pitchFamily="2" charset="-122"/>
                <a:cs typeface="Arial" panose="020B0604020202020204" pitchFamily="34" charset="0"/>
              </a:endParaRPr>
            </a:p>
          </p:txBody>
        </p:sp>
        <p:sp>
          <p:nvSpPr>
            <p:cNvPr id="1055" name="Oval 30"/>
            <p:cNvSpPr>
              <a:spLocks noChangeArrowheads="1"/>
            </p:cNvSpPr>
            <p:nvPr/>
          </p:nvSpPr>
          <p:spPr bwMode="auto">
            <a:xfrm>
              <a:off x="5136" y="1520"/>
              <a:ext cx="80" cy="79"/>
            </a:xfrm>
            <a:prstGeom prst="ellipse">
              <a:avLst/>
            </a:prstGeom>
            <a:solidFill>
              <a:schemeClr val="accent2"/>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chemeClr val="tx1"/>
                </a:solidFill>
                <a:effectLst/>
                <a:uLnTx/>
                <a:uFillTx/>
                <a:latin typeface="Arial" panose="020B0604020202020204" pitchFamily="34" charset="0"/>
                <a:ea typeface="SimSun" panose="02010600030101010101" pitchFamily="2" charset="-122"/>
                <a:cs typeface="Arial" panose="020B0604020202020204" pitchFamily="34" charset="0"/>
              </a:endParaRPr>
            </a:p>
          </p:txBody>
        </p:sp>
        <p:sp>
          <p:nvSpPr>
            <p:cNvPr id="1056" name="Oval 31"/>
            <p:cNvSpPr>
              <a:spLocks noChangeArrowheads="1"/>
            </p:cNvSpPr>
            <p:nvPr/>
          </p:nvSpPr>
          <p:spPr bwMode="auto">
            <a:xfrm>
              <a:off x="5248" y="1520"/>
              <a:ext cx="79" cy="79"/>
            </a:xfrm>
            <a:prstGeom prst="ellipse">
              <a:avLst/>
            </a:prstGeom>
            <a:solidFill>
              <a:schemeClr val="accent1"/>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chemeClr val="tx1"/>
                </a:solidFill>
                <a:effectLst/>
                <a:uLnTx/>
                <a:uFillTx/>
                <a:latin typeface="Arial" panose="020B0604020202020204" pitchFamily="34" charset="0"/>
                <a:ea typeface="SimSun" panose="02010600030101010101" pitchFamily="2" charset="-122"/>
                <a:cs typeface="Arial" panose="020B0604020202020204" pitchFamily="34" charset="0"/>
              </a:endParaRPr>
            </a:p>
          </p:txBody>
        </p:sp>
        <p:sp>
          <p:nvSpPr>
            <p:cNvPr id="1057" name="Oval 32"/>
            <p:cNvSpPr>
              <a:spLocks noChangeArrowheads="1"/>
            </p:cNvSpPr>
            <p:nvPr/>
          </p:nvSpPr>
          <p:spPr bwMode="auto">
            <a:xfrm>
              <a:off x="5360" y="1520"/>
              <a:ext cx="77" cy="79"/>
            </a:xfrm>
            <a:prstGeom prst="ellipse">
              <a:avLst/>
            </a:prstGeom>
            <a:solidFill>
              <a:schemeClr val="accent1"/>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chemeClr val="tx1"/>
                </a:solidFill>
                <a:effectLst/>
                <a:uLnTx/>
                <a:uFillTx/>
                <a:latin typeface="Arial" panose="020B0604020202020204" pitchFamily="34" charset="0"/>
                <a:ea typeface="SimSun" panose="02010600030101010101" pitchFamily="2" charset="-122"/>
                <a:cs typeface="Arial" panose="020B0604020202020204" pitchFamily="34" charset="0"/>
              </a:endParaRPr>
            </a:p>
          </p:txBody>
        </p:sp>
        <p:sp>
          <p:nvSpPr>
            <p:cNvPr id="1058" name="Oval 33"/>
            <p:cNvSpPr>
              <a:spLocks noChangeArrowheads="1"/>
            </p:cNvSpPr>
            <p:nvPr/>
          </p:nvSpPr>
          <p:spPr bwMode="auto">
            <a:xfrm>
              <a:off x="5472" y="1520"/>
              <a:ext cx="77" cy="79"/>
            </a:xfrm>
            <a:prstGeom prst="ellipse">
              <a:avLst/>
            </a:prstGeom>
            <a:solidFill>
              <a:schemeClr val="folHlink"/>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chemeClr val="tx1"/>
                </a:solidFill>
                <a:effectLst/>
                <a:uLnTx/>
                <a:uFillTx/>
                <a:latin typeface="Arial" panose="020B0604020202020204" pitchFamily="34" charset="0"/>
                <a:ea typeface="SimSun" panose="02010600030101010101" pitchFamily="2" charset="-122"/>
                <a:cs typeface="Arial" panose="020B0604020202020204" pitchFamily="34" charset="0"/>
              </a:endParaRPr>
            </a:p>
          </p:txBody>
        </p:sp>
        <p:sp>
          <p:nvSpPr>
            <p:cNvPr id="1059" name="Oval 34"/>
            <p:cNvSpPr>
              <a:spLocks noChangeArrowheads="1"/>
            </p:cNvSpPr>
            <p:nvPr/>
          </p:nvSpPr>
          <p:spPr bwMode="auto">
            <a:xfrm>
              <a:off x="5136" y="1632"/>
              <a:ext cx="80" cy="77"/>
            </a:xfrm>
            <a:prstGeom prst="ellipse">
              <a:avLst/>
            </a:prstGeom>
            <a:solidFill>
              <a:schemeClr val="accent1"/>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chemeClr val="tx1"/>
                </a:solidFill>
                <a:effectLst/>
                <a:uLnTx/>
                <a:uFillTx/>
                <a:latin typeface="Arial" panose="020B0604020202020204" pitchFamily="34" charset="0"/>
                <a:ea typeface="SimSun" panose="02010600030101010101" pitchFamily="2" charset="-122"/>
                <a:cs typeface="Arial" panose="020B0604020202020204" pitchFamily="34" charset="0"/>
              </a:endParaRPr>
            </a:p>
          </p:txBody>
        </p:sp>
        <p:sp>
          <p:nvSpPr>
            <p:cNvPr id="1060" name="Oval 35"/>
            <p:cNvSpPr>
              <a:spLocks noChangeArrowheads="1"/>
            </p:cNvSpPr>
            <p:nvPr/>
          </p:nvSpPr>
          <p:spPr bwMode="auto">
            <a:xfrm>
              <a:off x="5248" y="1632"/>
              <a:ext cx="79" cy="77"/>
            </a:xfrm>
            <a:prstGeom prst="ellipse">
              <a:avLst/>
            </a:prstGeom>
            <a:solidFill>
              <a:schemeClr val="accent1"/>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chemeClr val="tx1"/>
                </a:solidFill>
                <a:effectLst/>
                <a:uLnTx/>
                <a:uFillTx/>
                <a:latin typeface="Arial" panose="020B0604020202020204" pitchFamily="34" charset="0"/>
                <a:ea typeface="SimSun" panose="02010600030101010101" pitchFamily="2" charset="-122"/>
                <a:cs typeface="Arial" panose="020B0604020202020204" pitchFamily="34" charset="0"/>
              </a:endParaRPr>
            </a:p>
          </p:txBody>
        </p:sp>
        <p:sp>
          <p:nvSpPr>
            <p:cNvPr id="1061" name="Oval 36"/>
            <p:cNvSpPr>
              <a:spLocks noChangeArrowheads="1"/>
            </p:cNvSpPr>
            <p:nvPr/>
          </p:nvSpPr>
          <p:spPr bwMode="auto">
            <a:xfrm>
              <a:off x="5360" y="1632"/>
              <a:ext cx="77" cy="77"/>
            </a:xfrm>
            <a:prstGeom prst="ellipse">
              <a:avLst/>
            </a:prstGeom>
            <a:solidFill>
              <a:schemeClr val="folHlink"/>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chemeClr val="tx1"/>
                </a:solidFill>
                <a:effectLst/>
                <a:uLnTx/>
                <a:uFillTx/>
                <a:latin typeface="Arial" panose="020B0604020202020204" pitchFamily="34" charset="0"/>
                <a:ea typeface="SimSun" panose="02010600030101010101" pitchFamily="2" charset="-122"/>
                <a:cs typeface="Arial" panose="020B0604020202020204" pitchFamily="34" charset="0"/>
              </a:endParaRPr>
            </a:p>
          </p:txBody>
        </p:sp>
        <p:sp>
          <p:nvSpPr>
            <p:cNvPr id="1062" name="Oval 37"/>
            <p:cNvSpPr>
              <a:spLocks noChangeArrowheads="1"/>
            </p:cNvSpPr>
            <p:nvPr/>
          </p:nvSpPr>
          <p:spPr bwMode="auto">
            <a:xfrm>
              <a:off x="5472" y="1632"/>
              <a:ext cx="77" cy="77"/>
            </a:xfrm>
            <a:prstGeom prst="ellipse">
              <a:avLst/>
            </a:prstGeom>
            <a:solidFill>
              <a:schemeClr val="folHlink"/>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chemeClr val="tx1"/>
                </a:solidFill>
                <a:effectLst/>
                <a:uLnTx/>
                <a:uFillTx/>
                <a:latin typeface="Arial" panose="020B0604020202020204" pitchFamily="34" charset="0"/>
                <a:ea typeface="SimSun" panose="02010600030101010101" pitchFamily="2" charset="-122"/>
                <a:cs typeface="Arial" panose="020B0604020202020204" pitchFamily="34" charset="0"/>
              </a:endParaRPr>
            </a:p>
          </p:txBody>
        </p:sp>
        <p:sp>
          <p:nvSpPr>
            <p:cNvPr id="1063" name="Oval 38"/>
            <p:cNvSpPr>
              <a:spLocks noChangeArrowheads="1"/>
            </p:cNvSpPr>
            <p:nvPr/>
          </p:nvSpPr>
          <p:spPr bwMode="auto">
            <a:xfrm>
              <a:off x="5248" y="1744"/>
              <a:ext cx="79" cy="80"/>
            </a:xfrm>
            <a:prstGeom prst="ellipse">
              <a:avLst/>
            </a:prstGeom>
            <a:solidFill>
              <a:schemeClr val="folHlink"/>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chemeClr val="tx1"/>
                </a:solidFill>
                <a:effectLst/>
                <a:uLnTx/>
                <a:uFillTx/>
                <a:latin typeface="Arial" panose="020B0604020202020204" pitchFamily="34" charset="0"/>
                <a:ea typeface="SimSun" panose="02010600030101010101" pitchFamily="2" charset="-122"/>
                <a:cs typeface="Arial" panose="020B0604020202020204" pitchFamily="34" charset="0"/>
              </a:endParaRPr>
            </a:p>
          </p:txBody>
        </p:sp>
        <p:sp>
          <p:nvSpPr>
            <p:cNvPr id="1064" name="Oval 39"/>
            <p:cNvSpPr>
              <a:spLocks noChangeArrowheads="1"/>
            </p:cNvSpPr>
            <p:nvPr/>
          </p:nvSpPr>
          <p:spPr bwMode="auto">
            <a:xfrm>
              <a:off x="5472" y="1744"/>
              <a:ext cx="77" cy="80"/>
            </a:xfrm>
            <a:prstGeom prst="ellipse">
              <a:avLst/>
            </a:prstGeom>
            <a:solidFill>
              <a:schemeClr val="folHlink"/>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chemeClr val="tx1"/>
                </a:solidFill>
                <a:effectLst/>
                <a:uLnTx/>
                <a:uFillTx/>
                <a:latin typeface="Arial" panose="020B0604020202020204" pitchFamily="34" charset="0"/>
                <a:ea typeface="SimSun" panose="02010600030101010101" pitchFamily="2" charset="-122"/>
                <a:cs typeface="Arial" panose="020B0604020202020204" pitchFamily="34" charset="0"/>
              </a:endParaRPr>
            </a:p>
          </p:txBody>
        </p:sp>
      </p:grpSp>
      <p:sp>
        <p:nvSpPr>
          <p:cNvPr id="1033" name="Line 40"/>
          <p:cNvSpPr>
            <a:spLocks noChangeShapeType="1"/>
          </p:cNvSpPr>
          <p:nvPr/>
        </p:nvSpPr>
        <p:spPr bwMode="auto">
          <a:xfrm>
            <a:off x="468313" y="1484313"/>
            <a:ext cx="8229600" cy="0"/>
          </a:xfrm>
          <a:prstGeom prst="line">
            <a:avLst/>
          </a:prstGeom>
          <a:noFill/>
          <a:ln w="6350">
            <a:solidFill>
              <a:schemeClr val="tx1"/>
            </a:solid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0">
              <a:ln>
                <a:noFill/>
              </a:ln>
              <a:solidFill>
                <a:schemeClr val="tx1"/>
              </a:solidFill>
              <a:effectLst/>
              <a:uLnTx/>
              <a:uFillTx/>
              <a:latin typeface="Arial" panose="020B0604020202020204" pitchFamily="34" charset="0"/>
              <a:ea typeface="+mn-ea"/>
              <a:cs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sldNum="0" hdr="0" ftr="0" dt="0"/>
  <p:txStyles>
    <p:titleStyle>
      <a:lvl1pPr algn="l" rtl="0" eaLnBrk="0" fontAlgn="base" hangingPunct="0">
        <a:spcBef>
          <a:spcPct val="0"/>
        </a:spcBef>
        <a:spcAft>
          <a:spcPct val="0"/>
        </a:spcAft>
        <a:defRPr sz="3900" b="1">
          <a:solidFill>
            <a:schemeClr val="tx2"/>
          </a:solidFill>
          <a:latin typeface="+mj-lt"/>
          <a:ea typeface="+mj-ea"/>
          <a:cs typeface="Arial" panose="020B0604020202020204" pitchFamily="34" charset="0"/>
        </a:defRPr>
      </a:lvl1pPr>
      <a:lvl2pPr algn="l" rtl="0" eaLnBrk="0" fontAlgn="base" hangingPunct="0">
        <a:spcBef>
          <a:spcPct val="0"/>
        </a:spcBef>
        <a:spcAft>
          <a:spcPct val="0"/>
        </a:spcAft>
        <a:defRPr sz="3900" b="1">
          <a:solidFill>
            <a:schemeClr val="tx2"/>
          </a:solidFill>
          <a:latin typeface="Arial" panose="020B0604020202020204" pitchFamily="34" charset="0"/>
          <a:cs typeface="Arial" panose="020B0604020202020204" pitchFamily="34" charset="0"/>
        </a:defRPr>
      </a:lvl2pPr>
      <a:lvl3pPr algn="l" rtl="0" eaLnBrk="0" fontAlgn="base" hangingPunct="0">
        <a:spcBef>
          <a:spcPct val="0"/>
        </a:spcBef>
        <a:spcAft>
          <a:spcPct val="0"/>
        </a:spcAft>
        <a:defRPr sz="3900" b="1">
          <a:solidFill>
            <a:schemeClr val="tx2"/>
          </a:solidFill>
          <a:latin typeface="Arial" panose="020B0604020202020204" pitchFamily="34" charset="0"/>
          <a:cs typeface="Arial" panose="020B0604020202020204" pitchFamily="34" charset="0"/>
        </a:defRPr>
      </a:lvl3pPr>
      <a:lvl4pPr algn="l" rtl="0" eaLnBrk="0" fontAlgn="base" hangingPunct="0">
        <a:spcBef>
          <a:spcPct val="0"/>
        </a:spcBef>
        <a:spcAft>
          <a:spcPct val="0"/>
        </a:spcAft>
        <a:defRPr sz="3900" b="1">
          <a:solidFill>
            <a:schemeClr val="tx2"/>
          </a:solidFill>
          <a:latin typeface="Arial" panose="020B0604020202020204" pitchFamily="34" charset="0"/>
          <a:cs typeface="Arial" panose="020B0604020202020204" pitchFamily="34" charset="0"/>
        </a:defRPr>
      </a:lvl4pPr>
      <a:lvl5pPr algn="l" rtl="0" eaLnBrk="0" fontAlgn="base" hangingPunct="0">
        <a:spcBef>
          <a:spcPct val="0"/>
        </a:spcBef>
        <a:spcAft>
          <a:spcPct val="0"/>
        </a:spcAft>
        <a:defRPr sz="3900" b="1">
          <a:solidFill>
            <a:schemeClr val="tx2"/>
          </a:solidFill>
          <a:latin typeface="Arial" panose="020B0604020202020204" pitchFamily="34" charset="0"/>
          <a:cs typeface="Arial" panose="020B0604020202020204" pitchFamily="34" charset="0"/>
        </a:defRPr>
      </a:lvl5pPr>
      <a:lvl6pPr marL="457200" algn="l" rtl="0" fontAlgn="base">
        <a:spcBef>
          <a:spcPct val="0"/>
        </a:spcBef>
        <a:spcAft>
          <a:spcPct val="0"/>
        </a:spcAft>
        <a:defRPr sz="3900" b="1">
          <a:solidFill>
            <a:schemeClr val="tx2"/>
          </a:solidFill>
          <a:latin typeface="Arial" panose="020B0604020202020204" pitchFamily="34" charset="0"/>
        </a:defRPr>
      </a:lvl6pPr>
      <a:lvl7pPr marL="914400" algn="l" rtl="0" fontAlgn="base">
        <a:spcBef>
          <a:spcPct val="0"/>
        </a:spcBef>
        <a:spcAft>
          <a:spcPct val="0"/>
        </a:spcAft>
        <a:defRPr sz="3900" b="1">
          <a:solidFill>
            <a:schemeClr val="tx2"/>
          </a:solidFill>
          <a:latin typeface="Arial" panose="020B0604020202020204" pitchFamily="34" charset="0"/>
        </a:defRPr>
      </a:lvl7pPr>
      <a:lvl8pPr marL="1371600" algn="l" rtl="0" fontAlgn="base">
        <a:spcBef>
          <a:spcPct val="0"/>
        </a:spcBef>
        <a:spcAft>
          <a:spcPct val="0"/>
        </a:spcAft>
        <a:defRPr sz="3900" b="1">
          <a:solidFill>
            <a:schemeClr val="tx2"/>
          </a:solidFill>
          <a:latin typeface="Arial" panose="020B0604020202020204" pitchFamily="34" charset="0"/>
        </a:defRPr>
      </a:lvl8pPr>
      <a:lvl9pPr marL="1828800" algn="l" rtl="0" fontAlgn="base">
        <a:spcBef>
          <a:spcPct val="0"/>
        </a:spcBef>
        <a:spcAft>
          <a:spcPct val="0"/>
        </a:spcAft>
        <a:defRPr sz="3900" b="1">
          <a:solidFill>
            <a:schemeClr val="tx2"/>
          </a:solidFill>
          <a:latin typeface="Arial" panose="020B0604020202020204" pitchFamily="34" charset="0"/>
        </a:defRPr>
      </a:lvl9pPr>
    </p:titleStyle>
    <p:bodyStyle>
      <a:lvl1pPr marL="342900" indent="-342900" algn="l" rtl="0" eaLnBrk="0" fontAlgn="base" hangingPunct="0">
        <a:spcBef>
          <a:spcPct val="20000"/>
        </a:spcBef>
        <a:spcAft>
          <a:spcPct val="0"/>
        </a:spcAft>
        <a:buClr>
          <a:schemeClr val="tx2"/>
        </a:buClr>
        <a:buSzPct val="70000"/>
        <a:buFont typeface="Wingdings" panose="05000000000000000000" pitchFamily="2" charset="2"/>
        <a:buChar char="l"/>
        <a:defRPr sz="3000">
          <a:solidFill>
            <a:schemeClr val="tx1"/>
          </a:solidFill>
          <a:latin typeface="+mn-lt"/>
          <a:ea typeface="+mn-ea"/>
          <a:cs typeface="Arial" panose="020B0604020202020204" pitchFamily="34" charset="0"/>
        </a:defRPr>
      </a:lvl1pPr>
      <a:lvl2pPr marL="692150" indent="-347980" algn="l" rtl="0" eaLnBrk="0" fontAlgn="base" hangingPunct="0">
        <a:spcBef>
          <a:spcPct val="20000"/>
        </a:spcBef>
        <a:spcAft>
          <a:spcPct val="0"/>
        </a:spcAft>
        <a:buClr>
          <a:schemeClr val="accent2"/>
        </a:buClr>
        <a:buSzPct val="70000"/>
        <a:buFont typeface="Wingdings" panose="05000000000000000000" pitchFamily="2" charset="2"/>
        <a:buChar char="l"/>
        <a:defRPr sz="2600">
          <a:solidFill>
            <a:schemeClr val="tx1"/>
          </a:solidFill>
          <a:latin typeface="+mn-lt"/>
          <a:cs typeface="Arial" panose="020B0604020202020204" pitchFamily="34" charset="0"/>
        </a:defRPr>
      </a:lvl2pPr>
      <a:lvl3pPr marL="987425" indent="-294005" algn="l" rtl="0" eaLnBrk="0" fontAlgn="base" hangingPunct="0">
        <a:spcBef>
          <a:spcPct val="20000"/>
        </a:spcBef>
        <a:spcAft>
          <a:spcPct val="0"/>
        </a:spcAft>
        <a:buClr>
          <a:schemeClr val="accent1"/>
        </a:buClr>
        <a:buSzPct val="70000"/>
        <a:buFont typeface="Wingdings" panose="05000000000000000000" pitchFamily="2" charset="2"/>
        <a:buChar char="l"/>
        <a:defRPr sz="2300">
          <a:solidFill>
            <a:schemeClr val="tx1"/>
          </a:solidFill>
          <a:latin typeface="+mn-lt"/>
          <a:cs typeface="Arial" panose="020B0604020202020204" pitchFamily="34" charset="0"/>
        </a:defRPr>
      </a:lvl3pPr>
      <a:lvl4pPr marL="1281430" indent="-292100" algn="l" rtl="0" eaLnBrk="0" fontAlgn="base" hangingPunct="0">
        <a:spcBef>
          <a:spcPct val="20000"/>
        </a:spcBef>
        <a:spcAft>
          <a:spcPct val="0"/>
        </a:spcAft>
        <a:buClr>
          <a:schemeClr val="tx2"/>
        </a:buClr>
        <a:buSzPct val="75000"/>
        <a:buFont typeface="Wingdings" panose="05000000000000000000" pitchFamily="2" charset="2"/>
        <a:buChar char="§"/>
        <a:defRPr sz="2000">
          <a:solidFill>
            <a:schemeClr val="tx1"/>
          </a:solidFill>
          <a:latin typeface="+mn-lt"/>
          <a:cs typeface="Arial" panose="020B0604020202020204" pitchFamily="34" charset="0"/>
        </a:defRPr>
      </a:lvl4pPr>
      <a:lvl5pPr marL="1598930" indent="-316230" algn="l" rtl="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mn-lt"/>
          <a:cs typeface="Arial" panose="020B0604020202020204" pitchFamily="34" charset="0"/>
        </a:defRPr>
      </a:lvl5pPr>
      <a:lvl6pPr marL="2056130" indent="-316230" algn="l" rtl="0" fontAlgn="base">
        <a:spcBef>
          <a:spcPct val="20000"/>
        </a:spcBef>
        <a:spcAft>
          <a:spcPct val="0"/>
        </a:spcAft>
        <a:buClr>
          <a:schemeClr val="folHlink"/>
        </a:buClr>
        <a:buSzPct val="80000"/>
        <a:buFont typeface="Wingdings" panose="05000000000000000000" pitchFamily="2" charset="2"/>
        <a:buChar char="§"/>
        <a:defRPr sz="2000">
          <a:solidFill>
            <a:schemeClr val="tx1"/>
          </a:solidFill>
          <a:latin typeface="+mn-lt"/>
        </a:defRPr>
      </a:lvl6pPr>
      <a:lvl7pPr marL="2513330" indent="-316230" algn="l" rtl="0" fontAlgn="base">
        <a:spcBef>
          <a:spcPct val="20000"/>
        </a:spcBef>
        <a:spcAft>
          <a:spcPct val="0"/>
        </a:spcAft>
        <a:buClr>
          <a:schemeClr val="folHlink"/>
        </a:buClr>
        <a:buSzPct val="80000"/>
        <a:buFont typeface="Wingdings" panose="05000000000000000000" pitchFamily="2" charset="2"/>
        <a:buChar char="§"/>
        <a:defRPr sz="2000">
          <a:solidFill>
            <a:schemeClr val="tx1"/>
          </a:solidFill>
          <a:latin typeface="+mn-lt"/>
        </a:defRPr>
      </a:lvl7pPr>
      <a:lvl8pPr marL="2970530" indent="-316230" algn="l" rtl="0" fontAlgn="base">
        <a:spcBef>
          <a:spcPct val="20000"/>
        </a:spcBef>
        <a:spcAft>
          <a:spcPct val="0"/>
        </a:spcAft>
        <a:buClr>
          <a:schemeClr val="folHlink"/>
        </a:buClr>
        <a:buSzPct val="80000"/>
        <a:buFont typeface="Wingdings" panose="05000000000000000000" pitchFamily="2" charset="2"/>
        <a:buChar char="§"/>
        <a:defRPr sz="2000">
          <a:solidFill>
            <a:schemeClr val="tx1"/>
          </a:solidFill>
          <a:latin typeface="+mn-lt"/>
        </a:defRPr>
      </a:lvl8pPr>
      <a:lvl9pPr marL="3427730" indent="-316230" algn="l" rtl="0" fontAlgn="base">
        <a:spcBef>
          <a:spcPct val="20000"/>
        </a:spcBef>
        <a:spcAft>
          <a:spcPct val="0"/>
        </a:spcAft>
        <a:buClr>
          <a:schemeClr val="folHlink"/>
        </a:buClr>
        <a:buSzPct val="80000"/>
        <a:buFont typeface="Wingdings" panose="05000000000000000000" pitchFamily="2" charset="2"/>
        <a:buChar char="§"/>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8.jpeg"/></Relationships>
</file>

<file path=ppt/slides/_rels/slide102.xml.rels><?xml version="1.0" encoding="UTF-8" standalone="yes"?>
<Relationships xmlns="http://schemas.openxmlformats.org/package/2006/relationships"><Relationship Id="rId3" Type="http://schemas.openxmlformats.org/officeDocument/2006/relationships/notesSlide" Target="../notesSlides/notesSlide76.xml"/><Relationship Id="rId2" Type="http://schemas.openxmlformats.org/officeDocument/2006/relationships/slideLayout" Target="../slideLayouts/slideLayout7.xml"/><Relationship Id="rId1" Type="http://schemas.openxmlformats.org/officeDocument/2006/relationships/image" Target="../media/image49.jpeg"/></Relationships>
</file>

<file path=ppt/slides/_rels/slide103.xml.rels><?xml version="1.0" encoding="UTF-8" standalone="yes"?>
<Relationships xmlns="http://schemas.openxmlformats.org/package/2006/relationships"><Relationship Id="rId4" Type="http://schemas.openxmlformats.org/officeDocument/2006/relationships/notesSlide" Target="../notesSlides/notesSlide77.xml"/><Relationship Id="rId3" Type="http://schemas.openxmlformats.org/officeDocument/2006/relationships/slideLayout" Target="../slideLayouts/slideLayout7.xml"/><Relationship Id="rId2" Type="http://schemas.openxmlformats.org/officeDocument/2006/relationships/image" Target="../media/image51.jpeg"/><Relationship Id="rId1" Type="http://schemas.openxmlformats.org/officeDocument/2006/relationships/image" Target="../media/image50.jpeg"/></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7.xml"/></Relationships>
</file>

<file path=ppt/slides/_rels/slide105.xml.rels><?xml version="1.0" encoding="UTF-8" standalone="yes"?>
<Relationships xmlns="http://schemas.openxmlformats.org/package/2006/relationships"><Relationship Id="rId3" Type="http://schemas.openxmlformats.org/officeDocument/2006/relationships/notesSlide" Target="../notesSlides/notesSlide79.xml"/><Relationship Id="rId2" Type="http://schemas.openxmlformats.org/officeDocument/2006/relationships/slideLayout" Target="../slideLayouts/slideLayout7.xml"/><Relationship Id="rId1" Type="http://schemas.openxmlformats.org/officeDocument/2006/relationships/image" Target="../media/image52.jpeg"/></Relationships>
</file>

<file path=ppt/slides/_rels/slide10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54.jpeg"/><Relationship Id="rId1" Type="http://schemas.openxmlformats.org/officeDocument/2006/relationships/image" Target="../media/image53.jpeg"/></Relationships>
</file>

<file path=ppt/slides/_rels/slide107.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7.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9.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7.xml"/><Relationship Id="rId1" Type="http://schemas.openxmlformats.org/officeDocument/2006/relationships/image" Target="../media/image2.png"/></Relationships>
</file>

<file path=ppt/slides/_rels/slide110.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7.xml"/></Relationships>
</file>

<file path=ppt/slides/_rels/slide111.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7.xml"/></Relationships>
</file>

<file path=ppt/slides/_rels/slide112.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7.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5.png"/></Relationships>
</file>

<file path=ppt/slides/_rels/slide11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xml"/></Relationships>
</file>

<file path=ppt/slides/_rels/slide116.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7.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7.xml"/><Relationship Id="rId1" Type="http://schemas.openxmlformats.org/officeDocument/2006/relationships/image" Target="../media/image3.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7.xml"/><Relationship Id="rId1" Type="http://schemas.openxmlformats.org/officeDocument/2006/relationships/image" Target="../media/image4.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7.xml"/><Relationship Id="rId1" Type="http://schemas.openxmlformats.org/officeDocument/2006/relationships/image" Target="../media/image5.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7.xml"/><Relationship Id="rId1" Type="http://schemas.openxmlformats.org/officeDocument/2006/relationships/image" Target="../media/image6.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9.xml"/><Relationship Id="rId1" Type="http://schemas.openxmlformats.org/officeDocument/2006/relationships/image" Target="../media/image7.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29.xml"/><Relationship Id="rId1" Type="http://schemas.openxmlformats.org/officeDocument/2006/relationships/image" Target="../media/image8.png"/></Relationships>
</file>

<file path=ppt/slides/_rels/slide19.xml.rels><?xml version="1.0" encoding="UTF-8" standalone="yes"?>
<Relationships xmlns="http://schemas.openxmlformats.org/package/2006/relationships"><Relationship Id="rId4" Type="http://schemas.openxmlformats.org/officeDocument/2006/relationships/notesSlide" Target="../notesSlides/notesSlide19.xml"/><Relationship Id="rId3" Type="http://schemas.openxmlformats.org/officeDocument/2006/relationships/slideLayout" Target="../slideLayouts/slideLayout7.xml"/><Relationship Id="rId2" Type="http://schemas.openxmlformats.org/officeDocument/2006/relationships/image" Target="file:///E:\whole\image\3\3.23.jpg" TargetMode="External"/><Relationship Id="rId1" Type="http://schemas.openxmlformats.org/officeDocument/2006/relationships/image" Target="../media/image9.jpe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0.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7.xml"/><Relationship Id="rId1" Type="http://schemas.openxmlformats.org/officeDocument/2006/relationships/image" Target="../media/image11.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7.xml"/><Relationship Id="rId1" Type="http://schemas.openxmlformats.org/officeDocument/2006/relationships/image" Target="../media/image11.png"/></Relationships>
</file>

<file path=ppt/slides/_rels/slide23.xml.rels><?xml version="1.0" encoding="UTF-8" standalone="yes"?>
<Relationships xmlns="http://schemas.openxmlformats.org/package/2006/relationships"><Relationship Id="rId4" Type="http://schemas.openxmlformats.org/officeDocument/2006/relationships/notesSlide" Target="../notesSlides/notesSlide22.xml"/><Relationship Id="rId3" Type="http://schemas.openxmlformats.org/officeDocument/2006/relationships/slideLayout" Target="../slideLayouts/slideLayout7.xml"/><Relationship Id="rId2" Type="http://schemas.openxmlformats.org/officeDocument/2006/relationships/image" Target="file:///E:\whole\image\2\2.14.jpg" TargetMode="External"/><Relationship Id="rId1" Type="http://schemas.openxmlformats.org/officeDocument/2006/relationships/image" Target="../media/image12.jpe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4" Type="http://schemas.openxmlformats.org/officeDocument/2006/relationships/notesSlide" Target="../notesSlides/notesSlide28.xml"/><Relationship Id="rId3" Type="http://schemas.openxmlformats.org/officeDocument/2006/relationships/slideLayout" Target="../slideLayouts/slideLayout7.xml"/><Relationship Id="rId2" Type="http://schemas.openxmlformats.org/officeDocument/2006/relationships/image" Target="file:///E:\whole\image\2\2.6.jpg" TargetMode="External"/><Relationship Id="rId1" Type="http://schemas.openxmlformats.org/officeDocument/2006/relationships/image" Target="../media/image13.jpe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6" Type="http://schemas.openxmlformats.org/officeDocument/2006/relationships/notesSlide" Target="../notesSlides/notesSlide33.xml"/><Relationship Id="rId5" Type="http://schemas.openxmlformats.org/officeDocument/2006/relationships/slideLayout" Target="../slideLayouts/slideLayout7.xml"/><Relationship Id="rId4" Type="http://schemas.openxmlformats.org/officeDocument/2006/relationships/image" Target="../media/image17.jpeg"/><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image" Target="../media/image14.jpeg"/></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7.xml"/><Relationship Id="rId1" Type="http://schemas.openxmlformats.org/officeDocument/2006/relationships/image" Target="../media/image18.jpeg"/></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7.xml"/><Relationship Id="rId1" Type="http://schemas.openxmlformats.org/officeDocument/2006/relationships/image" Target="../media/image19.jpeg"/></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0.jpe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1.jpeg"/></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2.jpeg"/></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3.jpeg"/></Relationships>
</file>

<file path=ppt/slides/_rels/slide4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3.jpeg"/></Relationships>
</file>

<file path=ppt/slides/_rels/slide4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3.jpeg"/></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7.xml"/><Relationship Id="rId1" Type="http://schemas.openxmlformats.org/officeDocument/2006/relationships/image" Target="../media/image24.jpe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4" Type="http://schemas.openxmlformats.org/officeDocument/2006/relationships/notesSlide" Target="../notesSlides/notesSlide41.xml"/><Relationship Id="rId3" Type="http://schemas.openxmlformats.org/officeDocument/2006/relationships/slideLayout" Target="../slideLayouts/slideLayout7.xml"/><Relationship Id="rId2" Type="http://schemas.openxmlformats.org/officeDocument/2006/relationships/image" Target="file:///E:\whole\image\3\3.33.jpg" TargetMode="External"/><Relationship Id="rId1" Type="http://schemas.openxmlformats.org/officeDocument/2006/relationships/image" Target="../media/image25.jpeg"/></Relationships>
</file>

<file path=ppt/slides/_rels/slide51.xml.rels><?xml version="1.0" encoding="UTF-8" standalone="yes"?>
<Relationships xmlns="http://schemas.openxmlformats.org/package/2006/relationships"><Relationship Id="rId4" Type="http://schemas.openxmlformats.org/officeDocument/2006/relationships/notesSlide" Target="../notesSlides/notesSlide42.xml"/><Relationship Id="rId3" Type="http://schemas.openxmlformats.org/officeDocument/2006/relationships/slideLayout" Target="../slideLayouts/slideLayout7.xml"/><Relationship Id="rId2" Type="http://schemas.openxmlformats.org/officeDocument/2006/relationships/image" Target="../media/image27.jpeg"/><Relationship Id="rId1" Type="http://schemas.openxmlformats.org/officeDocument/2006/relationships/image" Target="../media/image26.jpeg"/></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8.jpeg"/></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7.xml"/><Relationship Id="rId1" Type="http://schemas.openxmlformats.org/officeDocument/2006/relationships/image" Target="../media/image29.jpeg"/></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7.xml"/><Relationship Id="rId1" Type="http://schemas.openxmlformats.org/officeDocument/2006/relationships/image" Target="../media/image30.png"/></Relationships>
</file>

<file path=ppt/slides/_rels/slide57.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7.xml"/><Relationship Id="rId1" Type="http://schemas.openxmlformats.org/officeDocument/2006/relationships/image" Target="../media/image30.png"/></Relationships>
</file>

<file path=ppt/slides/_rels/slide58.xml.rels><?xml version="1.0" encoding="UTF-8" standalone="yes"?>
<Relationships xmlns="http://schemas.openxmlformats.org/package/2006/relationships"><Relationship Id="rId3" Type="http://schemas.openxmlformats.org/officeDocument/2006/relationships/notesSlide" Target="../notesSlides/notesSlide48.xml"/><Relationship Id="rId2" Type="http://schemas.openxmlformats.org/officeDocument/2006/relationships/slideLayout" Target="../slideLayouts/slideLayout7.xml"/><Relationship Id="rId1" Type="http://schemas.openxmlformats.org/officeDocument/2006/relationships/image" Target="../media/image31.jpeg"/></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4" Type="http://schemas.openxmlformats.org/officeDocument/2006/relationships/notesSlide" Target="../notesSlides/notesSlide50.xml"/><Relationship Id="rId3" Type="http://schemas.openxmlformats.org/officeDocument/2006/relationships/slideLayout" Target="../slideLayouts/slideLayout7.xml"/><Relationship Id="rId2" Type="http://schemas.openxmlformats.org/officeDocument/2006/relationships/image" Target="../media/image33.jpeg"/><Relationship Id="rId1" Type="http://schemas.openxmlformats.org/officeDocument/2006/relationships/image" Target="../media/image32.jpeg"/></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3" Type="http://schemas.openxmlformats.org/officeDocument/2006/relationships/notesSlide" Target="../notesSlides/notesSlide54.xml"/><Relationship Id="rId2" Type="http://schemas.openxmlformats.org/officeDocument/2006/relationships/slideLayout" Target="../slideLayouts/slideLayout7.xml"/><Relationship Id="rId1" Type="http://schemas.openxmlformats.org/officeDocument/2006/relationships/image" Target="../media/image34.jpeg"/></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7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5.jpeg"/></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6.jpeg"/></Relationships>
</file>

<file path=ppt/slides/_rels/slide7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7.jpeg"/></Relationships>
</file>

<file path=ppt/slides/_rels/slide7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8.jpeg"/></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9.png"/></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0.jpe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7.xml"/></Relationships>
</file>

<file path=ppt/slides/_rels/slide83.xml.rels><?xml version="1.0" encoding="UTF-8" standalone="yes"?>
<Relationships xmlns="http://schemas.openxmlformats.org/package/2006/relationships"><Relationship Id="rId3" Type="http://schemas.openxmlformats.org/officeDocument/2006/relationships/notesSlide" Target="../notesSlides/notesSlide65.xml"/><Relationship Id="rId2" Type="http://schemas.openxmlformats.org/officeDocument/2006/relationships/slideLayout" Target="../slideLayouts/slideLayout7.xml"/><Relationship Id="rId1" Type="http://schemas.openxmlformats.org/officeDocument/2006/relationships/image" Target="../media/image41.jpeg"/></Relationships>
</file>

<file path=ppt/slides/_rels/slide84.xml.rels><?xml version="1.0" encoding="UTF-8" standalone="yes"?>
<Relationships xmlns="http://schemas.openxmlformats.org/package/2006/relationships"><Relationship Id="rId3" Type="http://schemas.openxmlformats.org/officeDocument/2006/relationships/notesSlide" Target="../notesSlides/notesSlide66.xml"/><Relationship Id="rId2" Type="http://schemas.openxmlformats.org/officeDocument/2006/relationships/slideLayout" Target="../slideLayouts/slideLayout7.xml"/><Relationship Id="rId1" Type="http://schemas.openxmlformats.org/officeDocument/2006/relationships/image" Target="../media/image42.png"/></Relationships>
</file>

<file path=ppt/slides/_rels/slide8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3.jpeg"/></Relationships>
</file>

<file path=ppt/slides/_rels/slide86.xml.rels><?xml version="1.0" encoding="UTF-8" standalone="yes"?>
<Relationships xmlns="http://schemas.openxmlformats.org/package/2006/relationships"><Relationship Id="rId3" Type="http://schemas.openxmlformats.org/officeDocument/2006/relationships/notesSlide" Target="../notesSlides/notesSlide67.xml"/><Relationship Id="rId2" Type="http://schemas.openxmlformats.org/officeDocument/2006/relationships/slideLayout" Target="../slideLayouts/slideLayout7.xml"/><Relationship Id="rId1" Type="http://schemas.openxmlformats.org/officeDocument/2006/relationships/image" Target="../media/image44.png"/></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7.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7.xml"/></Relationships>
</file>

<file path=ppt/slides/_rels/slide8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5.jpe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7.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7.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7.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7.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7.xml.rels><?xml version="1.0" encoding="UTF-8" standalone="yes"?>
<Relationships xmlns="http://schemas.openxmlformats.org/package/2006/relationships"><Relationship Id="rId3" Type="http://schemas.openxmlformats.org/officeDocument/2006/relationships/notesSlide" Target="../notesSlides/notesSlide74.xml"/><Relationship Id="rId2" Type="http://schemas.openxmlformats.org/officeDocument/2006/relationships/slideLayout" Target="../slideLayouts/slideLayout7.xml"/><Relationship Id="rId1" Type="http://schemas.openxmlformats.org/officeDocument/2006/relationships/image" Target="../media/image46.png"/></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9.xml.rels><?xml version="1.0" encoding="UTF-8" standalone="yes"?>
<Relationships xmlns="http://schemas.openxmlformats.org/package/2006/relationships"><Relationship Id="rId3" Type="http://schemas.openxmlformats.org/officeDocument/2006/relationships/notesSlide" Target="../notesSlides/notesSlide75.xml"/><Relationship Id="rId2" Type="http://schemas.openxmlformats.org/officeDocument/2006/relationships/slideLayout" Target="../slideLayouts/slideLayout7.xml"/><Relationship Id="rId1" Type="http://schemas.openxmlformats.org/officeDocument/2006/relationships/image" Target="../media/image4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8" name="Rectangle 1055"/>
          <p:cNvSpPr/>
          <p:nvPr/>
        </p:nvSpPr>
        <p:spPr>
          <a:xfrm>
            <a:off x="895350" y="5732463"/>
            <a:ext cx="6797675" cy="923925"/>
          </a:xfrm>
          <a:prstGeom prst="rect">
            <a:avLst/>
          </a:prstGeom>
          <a:noFill/>
          <a:ln w="9525">
            <a:noFill/>
          </a:ln>
        </p:spPr>
        <p:txBody>
          <a:bodyPr>
            <a:spAutoFit/>
          </a:bodyPr>
          <a:p>
            <a:pPr algn="ctr" eaLnBrk="0" hangingPunct="0">
              <a:lnSpc>
                <a:spcPts val="2400"/>
              </a:lnSpc>
              <a:spcBef>
                <a:spcPct val="50000"/>
              </a:spcBef>
            </a:pPr>
            <a:r>
              <a:rPr lang="zh-CN" altLang="en-US" sz="2800" b="1" dirty="0">
                <a:latin typeface="黑体" panose="02010609060101010101" pitchFamily="2" charset="-122"/>
                <a:ea typeface="黑体" panose="02010609060101010101" pitchFamily="2" charset="-122"/>
              </a:rPr>
              <a:t>凯里学院 大健康学院</a:t>
            </a:r>
            <a:endParaRPr lang="en-US" altLang="zh-CN" sz="2800" b="1" dirty="0">
              <a:latin typeface="黑体" panose="02010609060101010101" pitchFamily="2" charset="-122"/>
              <a:ea typeface="黑体" panose="02010609060101010101" pitchFamily="2" charset="-122"/>
            </a:endParaRPr>
          </a:p>
          <a:p>
            <a:pPr algn="ctr" eaLnBrk="0" hangingPunct="0">
              <a:lnSpc>
                <a:spcPts val="2400"/>
              </a:lnSpc>
              <a:spcBef>
                <a:spcPct val="50000"/>
              </a:spcBef>
            </a:pPr>
            <a:r>
              <a:rPr lang="zh-CN" altLang="en-US" sz="2800" b="1" dirty="0">
                <a:latin typeface="黑体" panose="02010609060101010101" pitchFamily="2" charset="-122"/>
                <a:ea typeface="黑体" panose="02010609060101010101" pitchFamily="2" charset="-122"/>
              </a:rPr>
              <a:t>微生物基因组数据挖掘与生物信息学中心</a:t>
            </a:r>
            <a:endParaRPr lang="en-US" altLang="zh-CN" sz="2800" b="1" dirty="0">
              <a:latin typeface="黑体" panose="02010609060101010101" pitchFamily="2" charset="-122"/>
              <a:ea typeface="黑体" panose="02010609060101010101" pitchFamily="2" charset="-122"/>
            </a:endParaRPr>
          </a:p>
        </p:txBody>
      </p:sp>
      <p:sp>
        <p:nvSpPr>
          <p:cNvPr id="4099" name="矩形 8"/>
          <p:cNvSpPr/>
          <p:nvPr/>
        </p:nvSpPr>
        <p:spPr>
          <a:xfrm>
            <a:off x="236538" y="1484313"/>
            <a:ext cx="7092950" cy="1247775"/>
          </a:xfrm>
          <a:prstGeom prst="rect">
            <a:avLst/>
          </a:prstGeom>
          <a:noFill/>
          <a:ln w="9525">
            <a:noFill/>
          </a:ln>
        </p:spPr>
        <p:txBody>
          <a:bodyPr>
            <a:spAutoFit/>
          </a:bodyPr>
          <a:p>
            <a:pPr algn="ctr">
              <a:lnSpc>
                <a:spcPct val="125000"/>
              </a:lnSpc>
            </a:pPr>
            <a:r>
              <a:rPr lang="zh-CN" altLang="en-US" sz="6000" b="1" dirty="0">
                <a:solidFill>
                  <a:srgbClr val="C00000"/>
                </a:solidFill>
                <a:latin typeface="黑体" panose="02010609060101010101" pitchFamily="2" charset="-122"/>
                <a:ea typeface="黑体" panose="02010609060101010101" pitchFamily="2" charset="-122"/>
              </a:rPr>
              <a:t>微生物学</a:t>
            </a:r>
            <a:endParaRPr lang="zh-CN" altLang="zh-CN" sz="6000" b="1" dirty="0">
              <a:solidFill>
                <a:srgbClr val="C00000"/>
              </a:solidFill>
              <a:latin typeface="黑体" panose="02010609060101010101" pitchFamily="2" charset="-122"/>
              <a:ea typeface="黑体" panose="02010609060101010101" pitchFamily="2" charset="-122"/>
            </a:endParaRPr>
          </a:p>
        </p:txBody>
      </p:sp>
      <p:sp>
        <p:nvSpPr>
          <p:cNvPr id="4100" name="Rectangle 2"/>
          <p:cNvSpPr>
            <a:spLocks noGrp="1"/>
          </p:cNvSpPr>
          <p:nvPr>
            <p:ph type="ctrTitle"/>
          </p:nvPr>
        </p:nvSpPr>
        <p:spPr>
          <a:xfrm>
            <a:off x="212725" y="3141663"/>
            <a:ext cx="7116763" cy="1941512"/>
          </a:xfrm>
        </p:spPr>
        <p:txBody>
          <a:bodyPr vert="horz" wrap="square" lIns="91440" tIns="45720" rIns="91440" bIns="45720" anchor="b" anchorCtr="0"/>
          <a:p>
            <a:pPr algn="ctr">
              <a:lnSpc>
                <a:spcPct val="160000"/>
              </a:lnSpc>
              <a:buClrTx/>
              <a:buSzTx/>
              <a:buFontTx/>
            </a:pPr>
            <a:r>
              <a:rPr lang="zh-CN" altLang="en-US" sz="4400" dirty="0">
                <a:solidFill>
                  <a:srgbClr val="C00000"/>
                </a:solidFill>
                <a:latin typeface="+mj-lt"/>
                <a:ea typeface="SimSun" panose="02010600030101010101" pitchFamily="2" charset="-122"/>
                <a:cs typeface="Arial" panose="020B0604020202020204" pitchFamily="34" charset="0"/>
              </a:rPr>
              <a:t>第二章 原核微生物的形态、构造和功能</a:t>
            </a:r>
            <a:endParaRPr lang="zh-CN" altLang="en-US" sz="4400" dirty="0">
              <a:solidFill>
                <a:srgbClr val="C00000"/>
              </a:solidFill>
              <a:latin typeface="+mj-lt"/>
              <a:ea typeface="SimSun" panose="02010600030101010101" pitchFamily="2" charset="-122"/>
              <a:cs typeface="Arial" panose="020B0604020202020204" pitchFamily="34"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4" name="Text Box 2"/>
          <p:cNvSpPr txBox="1"/>
          <p:nvPr/>
        </p:nvSpPr>
        <p:spPr>
          <a:xfrm>
            <a:off x="1524000" y="762000"/>
            <a:ext cx="7315200" cy="457200"/>
          </a:xfrm>
          <a:prstGeom prst="rect">
            <a:avLst/>
          </a:prstGeom>
          <a:noFill/>
          <a:ln w="9525">
            <a:noFill/>
          </a:ln>
        </p:spPr>
        <p:txBody>
          <a:bodyPr>
            <a:spAutoFit/>
          </a:bodyPr>
          <a:p>
            <a:pPr>
              <a:spcBef>
                <a:spcPct val="50000"/>
              </a:spcBef>
            </a:pPr>
            <a:endParaRPr lang="zh-CN" altLang="en-US" sz="2400" dirty="0">
              <a:latin typeface="Arial" panose="020B0604020202020204" pitchFamily="34" charset="0"/>
              <a:ea typeface="SimSun" panose="02010600030101010101" pitchFamily="2" charset="-122"/>
            </a:endParaRPr>
          </a:p>
        </p:txBody>
      </p:sp>
      <p:sp>
        <p:nvSpPr>
          <p:cNvPr id="13315" name="Text Box 3"/>
          <p:cNvSpPr txBox="1"/>
          <p:nvPr/>
        </p:nvSpPr>
        <p:spPr>
          <a:xfrm>
            <a:off x="384175" y="1420813"/>
            <a:ext cx="8305800" cy="5176837"/>
          </a:xfrm>
          <a:prstGeom prst="rect">
            <a:avLst/>
          </a:prstGeom>
          <a:noFill/>
          <a:ln w="9525">
            <a:noFill/>
          </a:ln>
        </p:spPr>
        <p:txBody>
          <a:bodyPr>
            <a:spAutoFit/>
          </a:bodyPr>
          <a:p>
            <a:pPr marL="1520825" indent="-1520825">
              <a:spcBef>
                <a:spcPct val="50000"/>
              </a:spcBef>
            </a:pPr>
            <a:r>
              <a:rPr lang="en-US" altLang="zh-CN" sz="2800" b="1" dirty="0">
                <a:solidFill>
                  <a:srgbClr val="CC00CC"/>
                </a:solidFill>
                <a:latin typeface="黑体" panose="02010609060101010101" pitchFamily="2" charset="-122"/>
                <a:ea typeface="黑体" panose="02010609060101010101" pitchFamily="2" charset="-122"/>
              </a:rPr>
              <a:t>3</a:t>
            </a:r>
            <a:r>
              <a:rPr lang="zh-CN" altLang="en-US" sz="2800" b="1" dirty="0">
                <a:solidFill>
                  <a:srgbClr val="CC00CC"/>
                </a:solidFill>
                <a:latin typeface="黑体" panose="02010609060101010101" pitchFamily="2" charset="-122"/>
                <a:ea typeface="黑体" panose="02010609060101010101" pitchFamily="2" charset="-122"/>
              </a:rPr>
              <a:t>、细菌的染色法</a:t>
            </a:r>
            <a:r>
              <a:rPr lang="zh-CN" altLang="en-US" sz="2800" b="1" dirty="0">
                <a:solidFill>
                  <a:srgbClr val="FF99FF"/>
                </a:solidFill>
                <a:latin typeface="Arial" panose="020B0604020202020204" pitchFamily="34" charset="0"/>
                <a:ea typeface="SimSun" panose="02010600030101010101" pitchFamily="2" charset="-122"/>
              </a:rPr>
              <a:t> </a:t>
            </a:r>
            <a:endParaRPr lang="zh-CN" altLang="en-US" sz="2800" b="1" dirty="0">
              <a:solidFill>
                <a:srgbClr val="FF99FF"/>
              </a:solidFill>
              <a:latin typeface="Arial" panose="020B0604020202020204" pitchFamily="34" charset="0"/>
              <a:ea typeface="SimSun" panose="02010600030101010101" pitchFamily="2" charset="-122"/>
            </a:endParaRPr>
          </a:p>
          <a:p>
            <a:pPr marL="1520825" indent="-1520825">
              <a:lnSpc>
                <a:spcPct val="160000"/>
              </a:lnSpc>
              <a:spcBef>
                <a:spcPct val="50000"/>
              </a:spcBef>
            </a:pPr>
            <a:r>
              <a:rPr lang="zh-CN" altLang="en-US" sz="2400" dirty="0">
                <a:latin typeface="Arial" panose="020B0604020202020204" pitchFamily="34" charset="0"/>
                <a:ea typeface="SimSun" panose="02010600030101010101" pitchFamily="2" charset="-122"/>
              </a:rPr>
              <a:t>                                        </a:t>
            </a:r>
            <a:r>
              <a:rPr lang="zh-CN" altLang="en-US" sz="2000" b="1" dirty="0">
                <a:solidFill>
                  <a:srgbClr val="990099"/>
                </a:solidFill>
                <a:latin typeface="Times New Roman" panose="02020603050405020304" pitchFamily="18" charset="0"/>
                <a:ea typeface="SimSun" panose="02010600030101010101" pitchFamily="2" charset="-122"/>
              </a:rPr>
              <a:t>简单染色法</a:t>
            </a:r>
            <a:endParaRPr lang="zh-CN" altLang="en-US" sz="2000" b="1" dirty="0">
              <a:solidFill>
                <a:srgbClr val="990099"/>
              </a:solidFill>
              <a:latin typeface="Arial" panose="020B0604020202020204" pitchFamily="34" charset="0"/>
              <a:ea typeface="SimSun" panose="02010600030101010101" pitchFamily="2" charset="-122"/>
            </a:endParaRPr>
          </a:p>
          <a:p>
            <a:pPr marL="1520825" indent="-1520825" algn="just">
              <a:lnSpc>
                <a:spcPct val="160000"/>
              </a:lnSpc>
              <a:spcBef>
                <a:spcPct val="50000"/>
              </a:spcBef>
            </a:pPr>
            <a:r>
              <a:rPr lang="zh-CN" altLang="en-US" sz="2000" b="1" dirty="0">
                <a:latin typeface="Arial" panose="020B0604020202020204" pitchFamily="34" charset="0"/>
                <a:ea typeface="SimSun" panose="02010600030101010101" pitchFamily="2" charset="-122"/>
              </a:rPr>
              <a:t>                                                                       </a:t>
            </a:r>
            <a:r>
              <a:rPr lang="zh-CN" altLang="en-US" sz="2000" b="1" dirty="0">
                <a:solidFill>
                  <a:srgbClr val="CC0000"/>
                </a:solidFill>
                <a:latin typeface="Times New Roman" panose="02020603050405020304" pitchFamily="18" charset="0"/>
                <a:ea typeface="黑体" panose="02010609060101010101" pitchFamily="2" charset="-122"/>
              </a:rPr>
              <a:t>革兰氏染色法</a:t>
            </a:r>
            <a:endParaRPr lang="zh-CN" altLang="en-US" sz="2000" b="1" dirty="0">
              <a:solidFill>
                <a:srgbClr val="CC0000"/>
              </a:solidFill>
              <a:latin typeface="Times New Roman" panose="02020603050405020304" pitchFamily="18" charset="0"/>
              <a:ea typeface="黑体" panose="02010609060101010101" pitchFamily="2" charset="-122"/>
            </a:endParaRPr>
          </a:p>
          <a:p>
            <a:pPr marL="1520825" indent="-1520825" algn="just">
              <a:lnSpc>
                <a:spcPct val="160000"/>
              </a:lnSpc>
              <a:spcBef>
                <a:spcPct val="50000"/>
              </a:spcBef>
            </a:pPr>
            <a:r>
              <a:rPr lang="zh-CN" altLang="en-US" sz="2000" b="1" dirty="0">
                <a:latin typeface="Times New Roman" panose="02020603050405020304" pitchFamily="18" charset="0"/>
                <a:ea typeface="SimSun" panose="02010600030101010101" pitchFamily="2" charset="-122"/>
              </a:rPr>
              <a:t>                                     </a:t>
            </a:r>
            <a:r>
              <a:rPr lang="zh-CN" altLang="en-US" sz="2000" b="1" dirty="0">
                <a:solidFill>
                  <a:srgbClr val="000099"/>
                </a:solidFill>
                <a:latin typeface="Times New Roman" panose="02020603050405020304" pitchFamily="18" charset="0"/>
                <a:ea typeface="SimSun" panose="02010600030101010101" pitchFamily="2" charset="-122"/>
              </a:rPr>
              <a:t>正染色：</a:t>
            </a:r>
            <a:r>
              <a:rPr lang="zh-CN" altLang="en-US" sz="2000" b="1" dirty="0">
                <a:solidFill>
                  <a:srgbClr val="990099"/>
                </a:solidFill>
                <a:latin typeface="Times New Roman" panose="02020603050405020304" pitchFamily="18" charset="0"/>
                <a:ea typeface="SimSun" panose="02010600030101010101" pitchFamily="2" charset="-122"/>
              </a:rPr>
              <a:t>鉴别染色法：</a:t>
            </a:r>
            <a:r>
              <a:rPr lang="zh-CN" altLang="en-US" sz="2000" b="1" dirty="0">
                <a:latin typeface="Times New Roman" panose="02020603050405020304" pitchFamily="18" charset="0"/>
                <a:ea typeface="SimSun" panose="02010600030101010101" pitchFamily="2" charset="-122"/>
              </a:rPr>
              <a:t>  </a:t>
            </a:r>
            <a:r>
              <a:rPr lang="zh-CN" altLang="en-US" sz="2000" b="1" dirty="0">
                <a:solidFill>
                  <a:srgbClr val="080808"/>
                </a:solidFill>
                <a:latin typeface="Times New Roman" panose="02020603050405020304" pitchFamily="18" charset="0"/>
                <a:ea typeface="楷体_GB2312" pitchFamily="49" charset="-122"/>
              </a:rPr>
              <a:t>抗酸性染色法</a:t>
            </a:r>
            <a:endParaRPr lang="zh-CN" altLang="en-US" sz="2000" b="1" dirty="0">
              <a:solidFill>
                <a:srgbClr val="080808"/>
              </a:solidFill>
              <a:latin typeface="Times New Roman" panose="02020603050405020304" pitchFamily="18" charset="0"/>
              <a:ea typeface="楷体_GB2312" pitchFamily="49" charset="-122"/>
            </a:endParaRPr>
          </a:p>
          <a:p>
            <a:pPr marL="1520825" indent="-1520825" algn="just">
              <a:lnSpc>
                <a:spcPct val="160000"/>
              </a:lnSpc>
              <a:spcBef>
                <a:spcPct val="50000"/>
              </a:spcBef>
            </a:pPr>
            <a:r>
              <a:rPr lang="zh-CN" altLang="en-US" sz="2000" b="1" dirty="0">
                <a:latin typeface="Arial" panose="020B0604020202020204" pitchFamily="34" charset="0"/>
                <a:ea typeface="SimSun" panose="02010600030101010101" pitchFamily="2" charset="-122"/>
              </a:rPr>
              <a:t>                                                                        </a:t>
            </a:r>
            <a:r>
              <a:rPr lang="zh-CN" altLang="en-US" sz="2000" b="1" dirty="0">
                <a:solidFill>
                  <a:srgbClr val="080808"/>
                </a:solidFill>
                <a:latin typeface="Times New Roman" panose="02020603050405020304" pitchFamily="18" charset="0"/>
                <a:ea typeface="楷体_GB2312" pitchFamily="49" charset="-122"/>
              </a:rPr>
              <a:t>芽孢染色法</a:t>
            </a:r>
            <a:endParaRPr lang="zh-CN" altLang="en-US" sz="2000" b="1" dirty="0">
              <a:solidFill>
                <a:srgbClr val="080808"/>
              </a:solidFill>
              <a:latin typeface="Times New Roman" panose="02020603050405020304" pitchFamily="18" charset="0"/>
              <a:ea typeface="楷体_GB2312" pitchFamily="49" charset="-122"/>
            </a:endParaRPr>
          </a:p>
          <a:p>
            <a:pPr marL="1520825" indent="-1520825" algn="just">
              <a:lnSpc>
                <a:spcPct val="160000"/>
              </a:lnSpc>
              <a:spcBef>
                <a:spcPct val="50000"/>
              </a:spcBef>
            </a:pPr>
            <a:r>
              <a:rPr lang="zh-CN" altLang="en-US" sz="2000" b="1" dirty="0">
                <a:latin typeface="Arial" panose="020B0604020202020204" pitchFamily="34" charset="0"/>
                <a:ea typeface="SimSun" panose="02010600030101010101" pitchFamily="2" charset="-122"/>
              </a:rPr>
              <a:t>                                                                         </a:t>
            </a:r>
            <a:r>
              <a:rPr lang="zh-CN" altLang="en-US" sz="2000" b="1" dirty="0">
                <a:solidFill>
                  <a:srgbClr val="080808"/>
                </a:solidFill>
                <a:latin typeface="Times New Roman" panose="02020603050405020304" pitchFamily="18" charset="0"/>
                <a:ea typeface="楷体_GB2312" pitchFamily="49" charset="-122"/>
              </a:rPr>
              <a:t>姬姆萨（</a:t>
            </a:r>
            <a:r>
              <a:rPr lang="en-US" altLang="zh-CN" sz="2000" b="1" dirty="0">
                <a:solidFill>
                  <a:srgbClr val="080808"/>
                </a:solidFill>
                <a:latin typeface="Times New Roman" panose="02020603050405020304" pitchFamily="18" charset="0"/>
                <a:ea typeface="楷体_GB2312" pitchFamily="49" charset="-122"/>
              </a:rPr>
              <a:t>Giemsa</a:t>
            </a:r>
            <a:r>
              <a:rPr lang="zh-CN" altLang="en-US" sz="2000" b="1" dirty="0">
                <a:solidFill>
                  <a:srgbClr val="080808"/>
                </a:solidFill>
                <a:latin typeface="Times New Roman" panose="02020603050405020304" pitchFamily="18" charset="0"/>
                <a:ea typeface="楷体_GB2312" pitchFamily="49" charset="-122"/>
              </a:rPr>
              <a:t>）染色法</a:t>
            </a:r>
            <a:endParaRPr lang="zh-CN" altLang="en-US" sz="2000" b="1" dirty="0">
              <a:solidFill>
                <a:srgbClr val="080808"/>
              </a:solidFill>
              <a:latin typeface="Times New Roman" panose="02020603050405020304" pitchFamily="18" charset="0"/>
              <a:ea typeface="楷体_GB2312" pitchFamily="49" charset="-122"/>
            </a:endParaRPr>
          </a:p>
          <a:p>
            <a:pPr marL="1520825" indent="-1520825" algn="just">
              <a:lnSpc>
                <a:spcPct val="160000"/>
              </a:lnSpc>
              <a:spcBef>
                <a:spcPct val="50000"/>
              </a:spcBef>
            </a:pPr>
            <a:r>
              <a:rPr lang="zh-CN" altLang="en-US" sz="2000" b="1" dirty="0">
                <a:solidFill>
                  <a:srgbClr val="0000FF"/>
                </a:solidFill>
                <a:latin typeface="Times New Roman" panose="02020603050405020304" pitchFamily="18" charset="0"/>
                <a:ea typeface="SimSun" panose="02010600030101010101" pitchFamily="2" charset="-122"/>
              </a:rPr>
              <a:t>细菌染色法：</a:t>
            </a:r>
            <a:r>
              <a:rPr lang="zh-CN" altLang="en-US" sz="2000" b="1" dirty="0">
                <a:latin typeface="Arial" panose="020B0604020202020204" pitchFamily="34" charset="0"/>
                <a:ea typeface="SimSun" panose="02010600030101010101" pitchFamily="2" charset="-122"/>
              </a:rPr>
              <a:t> </a:t>
            </a:r>
            <a:r>
              <a:rPr lang="zh-CN" altLang="en-US" sz="2000" b="1" dirty="0">
                <a:solidFill>
                  <a:srgbClr val="A50021"/>
                </a:solidFill>
                <a:latin typeface="Times New Roman" panose="02020603050405020304" pitchFamily="18" charset="0"/>
                <a:ea typeface="SimSun" panose="02010600030101010101" pitchFamily="2" charset="-122"/>
              </a:rPr>
              <a:t>死菌：</a:t>
            </a:r>
            <a:r>
              <a:rPr lang="zh-CN" altLang="en-US" sz="2000" b="1" dirty="0">
                <a:solidFill>
                  <a:srgbClr val="000099"/>
                </a:solidFill>
                <a:latin typeface="Times New Roman" panose="02020603050405020304" pitchFamily="18" charset="0"/>
                <a:ea typeface="SimSun" panose="02010600030101010101" pitchFamily="2" charset="-122"/>
              </a:rPr>
              <a:t>负染色：</a:t>
            </a:r>
            <a:r>
              <a:rPr lang="zh-CN" altLang="en-US" sz="2000" b="1" dirty="0">
                <a:solidFill>
                  <a:srgbClr val="080808"/>
                </a:solidFill>
                <a:latin typeface="Times New Roman" panose="02020603050405020304" pitchFamily="18" charset="0"/>
                <a:ea typeface="楷体_GB2312" pitchFamily="49" charset="-122"/>
              </a:rPr>
              <a:t>荚膜染色法等</a:t>
            </a:r>
            <a:endParaRPr lang="zh-CN" altLang="en-US" sz="2000" b="1" dirty="0">
              <a:solidFill>
                <a:srgbClr val="080808"/>
              </a:solidFill>
              <a:latin typeface="Times New Roman" panose="02020603050405020304" pitchFamily="18" charset="0"/>
              <a:ea typeface="楷体_GB2312" pitchFamily="49" charset="-122"/>
            </a:endParaRPr>
          </a:p>
          <a:p>
            <a:pPr marL="1520825" indent="-1520825" algn="just">
              <a:lnSpc>
                <a:spcPct val="160000"/>
              </a:lnSpc>
              <a:spcBef>
                <a:spcPct val="50000"/>
              </a:spcBef>
            </a:pPr>
            <a:r>
              <a:rPr lang="zh-CN" altLang="en-US" sz="2000" b="1" dirty="0">
                <a:latin typeface="Times New Roman" panose="02020603050405020304" pitchFamily="18" charset="0"/>
                <a:ea typeface="SimSun" panose="02010600030101010101" pitchFamily="2" charset="-122"/>
              </a:rPr>
              <a:t>                         </a:t>
            </a:r>
            <a:r>
              <a:rPr lang="zh-CN" altLang="en-US" sz="2000" b="1" dirty="0">
                <a:solidFill>
                  <a:srgbClr val="A50021"/>
                </a:solidFill>
                <a:latin typeface="Times New Roman" panose="02020603050405020304" pitchFamily="18" charset="0"/>
                <a:ea typeface="SimSun" panose="02010600030101010101" pitchFamily="2" charset="-122"/>
              </a:rPr>
              <a:t>活菌：</a:t>
            </a:r>
            <a:r>
              <a:rPr lang="zh-CN" altLang="en-US" sz="2000" b="1" dirty="0">
                <a:solidFill>
                  <a:srgbClr val="080808"/>
                </a:solidFill>
                <a:latin typeface="Times New Roman" panose="02020603050405020304" pitchFamily="18" charset="0"/>
                <a:ea typeface="楷体_GB2312" pitchFamily="49" charset="-122"/>
              </a:rPr>
              <a:t>美蓝或 </a:t>
            </a:r>
            <a:r>
              <a:rPr lang="en-US" altLang="zh-CN" sz="2000" b="1" dirty="0">
                <a:solidFill>
                  <a:srgbClr val="080808"/>
                </a:solidFill>
                <a:latin typeface="Times New Roman" panose="02020603050405020304" pitchFamily="18" charset="0"/>
                <a:ea typeface="楷体_GB2312" pitchFamily="49" charset="-122"/>
              </a:rPr>
              <a:t>TTC </a:t>
            </a:r>
            <a:r>
              <a:rPr lang="zh-CN" altLang="en-US" sz="2000" b="1" dirty="0">
                <a:solidFill>
                  <a:srgbClr val="080808"/>
                </a:solidFill>
                <a:latin typeface="Times New Roman" panose="02020603050405020304" pitchFamily="18" charset="0"/>
                <a:ea typeface="楷体_GB2312" pitchFamily="49" charset="-122"/>
              </a:rPr>
              <a:t>（氯化三苯基四氮唑）等活菌染色法</a:t>
            </a:r>
            <a:endParaRPr lang="zh-CN" altLang="en-US" sz="2000" b="1" dirty="0">
              <a:solidFill>
                <a:srgbClr val="080808"/>
              </a:solidFill>
              <a:latin typeface="Times New Roman" panose="02020603050405020304" pitchFamily="18" charset="0"/>
              <a:ea typeface="楷体_GB2312" pitchFamily="49" charset="-122"/>
            </a:endParaRPr>
          </a:p>
        </p:txBody>
      </p:sp>
      <p:sp>
        <p:nvSpPr>
          <p:cNvPr id="13316" name="AutoShape 4"/>
          <p:cNvSpPr/>
          <p:nvPr/>
        </p:nvSpPr>
        <p:spPr>
          <a:xfrm>
            <a:off x="1908175" y="5660708"/>
            <a:ext cx="76200" cy="609600"/>
          </a:xfrm>
          <a:prstGeom prst="leftBrace">
            <a:avLst>
              <a:gd name="adj1" fmla="val 61555"/>
              <a:gd name="adj2" fmla="val 50000"/>
            </a:avLst>
          </a:prstGeom>
          <a:noFill/>
          <a:ln w="9525" cap="flat" cmpd="sng">
            <a:solidFill>
              <a:srgbClr val="A50021"/>
            </a:solidFill>
            <a:prstDash val="solid"/>
            <a:headEnd type="none" w="med" len="med"/>
            <a:tailEnd type="none" w="med" len="med"/>
          </a:ln>
        </p:spPr>
        <p:txBody>
          <a:bodyPr wrap="none" anchor="ctr" anchorCtr="0"/>
          <a:p>
            <a:endParaRPr lang="zh-CN" altLang="en-US" dirty="0">
              <a:latin typeface="Arial" panose="020B0604020202020204" pitchFamily="34" charset="0"/>
              <a:ea typeface="SimSun" panose="02010600030101010101" pitchFamily="2" charset="-122"/>
            </a:endParaRPr>
          </a:p>
        </p:txBody>
      </p:sp>
      <p:sp>
        <p:nvSpPr>
          <p:cNvPr id="13317" name="AutoShape 5"/>
          <p:cNvSpPr/>
          <p:nvPr/>
        </p:nvSpPr>
        <p:spPr>
          <a:xfrm>
            <a:off x="2378075" y="3284538"/>
            <a:ext cx="228600" cy="2057400"/>
          </a:xfrm>
          <a:prstGeom prst="leftBrace">
            <a:avLst>
              <a:gd name="adj1" fmla="val 69250"/>
              <a:gd name="adj2" fmla="val 50000"/>
            </a:avLst>
          </a:prstGeom>
          <a:noFill/>
          <a:ln w="9525" cap="flat" cmpd="sng">
            <a:solidFill>
              <a:srgbClr val="000099"/>
            </a:solidFill>
            <a:prstDash val="solid"/>
            <a:headEnd type="none" w="med" len="med"/>
            <a:tailEnd type="none" w="med" len="med"/>
          </a:ln>
        </p:spPr>
        <p:txBody>
          <a:bodyPr wrap="none" anchor="ctr" anchorCtr="0"/>
          <a:p>
            <a:endParaRPr lang="zh-CN" altLang="en-US" dirty="0">
              <a:latin typeface="Arial" panose="020B0604020202020204" pitchFamily="34" charset="0"/>
              <a:ea typeface="SimSun" panose="02010600030101010101" pitchFamily="2" charset="-122"/>
            </a:endParaRPr>
          </a:p>
        </p:txBody>
      </p:sp>
      <p:sp>
        <p:nvSpPr>
          <p:cNvPr id="13318" name="AutoShape 6"/>
          <p:cNvSpPr/>
          <p:nvPr/>
        </p:nvSpPr>
        <p:spPr>
          <a:xfrm>
            <a:off x="2627948" y="2348548"/>
            <a:ext cx="228600" cy="1447800"/>
          </a:xfrm>
          <a:prstGeom prst="leftBrace">
            <a:avLst>
              <a:gd name="adj1" fmla="val 48731"/>
              <a:gd name="adj2" fmla="val 50000"/>
            </a:avLst>
          </a:prstGeom>
          <a:noFill/>
          <a:ln w="9525" cap="flat" cmpd="sng">
            <a:solidFill>
              <a:srgbClr val="800080"/>
            </a:solidFill>
            <a:prstDash val="solid"/>
            <a:headEnd type="none" w="med" len="med"/>
            <a:tailEnd type="none" w="med" len="med"/>
          </a:ln>
        </p:spPr>
        <p:txBody>
          <a:bodyPr wrap="none" anchor="ctr" anchorCtr="0"/>
          <a:p>
            <a:endParaRPr lang="zh-CN" altLang="en-US" dirty="0">
              <a:latin typeface="Arial" panose="020B0604020202020204" pitchFamily="34" charset="0"/>
              <a:ea typeface="SimSun" panose="02010600030101010101" pitchFamily="2" charset="-122"/>
            </a:endParaRPr>
          </a:p>
        </p:txBody>
      </p:sp>
      <p:sp>
        <p:nvSpPr>
          <p:cNvPr id="13319" name="AutoShape 7"/>
          <p:cNvSpPr/>
          <p:nvPr/>
        </p:nvSpPr>
        <p:spPr>
          <a:xfrm>
            <a:off x="5220018" y="3056890"/>
            <a:ext cx="228600" cy="1905000"/>
          </a:xfrm>
          <a:prstGeom prst="leftBrace">
            <a:avLst>
              <a:gd name="adj1" fmla="val 64120"/>
              <a:gd name="adj2" fmla="val 50000"/>
            </a:avLst>
          </a:prstGeom>
          <a:noFill/>
          <a:ln w="9525" cap="flat" cmpd="sng">
            <a:solidFill>
              <a:srgbClr val="080808"/>
            </a:solidFill>
            <a:prstDash val="solid"/>
            <a:headEnd type="none" w="med" len="med"/>
            <a:tailEnd type="none" w="med" len="med"/>
          </a:ln>
        </p:spPr>
        <p:txBody>
          <a:bodyPr wrap="none" anchor="ctr" anchorCtr="0"/>
          <a:p>
            <a:endParaRPr lang="zh-CN" altLang="en-US" dirty="0">
              <a:latin typeface="Arial" panose="020B0604020202020204" pitchFamily="34" charset="0"/>
              <a:ea typeface="SimSun" panose="02010600030101010101" pitchFamily="2" charset="-122"/>
            </a:endParaRPr>
          </a:p>
        </p:txBody>
      </p:sp>
      <p:sp>
        <p:nvSpPr>
          <p:cNvPr id="13320" name="Text Box 4"/>
          <p:cNvSpPr txBox="1"/>
          <p:nvPr/>
        </p:nvSpPr>
        <p:spPr>
          <a:xfrm>
            <a:off x="460375" y="620713"/>
            <a:ext cx="7777163" cy="762000"/>
          </a:xfrm>
          <a:prstGeom prst="rect">
            <a:avLst/>
          </a:prstGeom>
          <a:noFill/>
          <a:ln w="9525">
            <a:noFill/>
          </a:ln>
        </p:spPr>
        <p:txBody>
          <a:bodyPr>
            <a:spAutoFit/>
          </a:bodyPr>
          <a:p>
            <a:pPr>
              <a:spcBef>
                <a:spcPct val="50000"/>
              </a:spcBef>
            </a:pPr>
            <a:r>
              <a:rPr lang="zh-CN" altLang="en-US" sz="4400" b="1" dirty="0">
                <a:solidFill>
                  <a:srgbClr val="A50021"/>
                </a:solidFill>
                <a:latin typeface="隶书" pitchFamily="49" charset="-122"/>
                <a:ea typeface="隶书" pitchFamily="49" charset="-122"/>
              </a:rPr>
              <a:t>第一节 细 菌</a:t>
            </a:r>
            <a:endParaRPr lang="zh-CN" altLang="en-US" sz="4400" b="1" dirty="0">
              <a:solidFill>
                <a:srgbClr val="A50021"/>
              </a:solidFill>
              <a:latin typeface="隶书" pitchFamily="49" charset="-122"/>
              <a:ea typeface="隶书" pitchFamily="49" charset="-122"/>
            </a:endParaRPr>
          </a:p>
        </p:txBody>
      </p:sp>
    </p:spTree>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8898" name="Text Box 2"/>
          <p:cNvSpPr txBox="1"/>
          <p:nvPr/>
        </p:nvSpPr>
        <p:spPr>
          <a:xfrm>
            <a:off x="1447800" y="1700213"/>
            <a:ext cx="6303963" cy="4400550"/>
          </a:xfrm>
          <a:prstGeom prst="rect">
            <a:avLst/>
          </a:prstGeom>
          <a:noFill/>
          <a:ln w="9525">
            <a:noFill/>
          </a:ln>
        </p:spPr>
        <p:txBody>
          <a:bodyPr>
            <a:spAutoFit/>
          </a:bodyPr>
          <a:p>
            <a:pPr marL="384175" indent="-384175">
              <a:lnSpc>
                <a:spcPct val="180000"/>
              </a:lnSpc>
              <a:spcBef>
                <a:spcPct val="50000"/>
              </a:spcBef>
            </a:pPr>
            <a:r>
              <a:rPr lang="zh-CN" altLang="en-US" sz="2800" b="1" dirty="0">
                <a:solidFill>
                  <a:srgbClr val="080808"/>
                </a:solidFill>
                <a:latin typeface="楷体_GB2312" pitchFamily="49" charset="-122"/>
                <a:ea typeface="楷体_GB2312" pitchFamily="49" charset="-122"/>
              </a:rPr>
              <a:t>⑵ 细胞内进行光合作用的部位是类囊体 </a:t>
            </a:r>
            <a:endParaRPr lang="zh-CN" altLang="en-US" sz="2800" b="1" dirty="0">
              <a:solidFill>
                <a:srgbClr val="080808"/>
              </a:solidFill>
              <a:latin typeface="楷体_GB2312" pitchFamily="49" charset="-122"/>
              <a:ea typeface="楷体_GB2312" pitchFamily="49" charset="-122"/>
            </a:endParaRPr>
          </a:p>
          <a:p>
            <a:pPr marL="384175" indent="-384175">
              <a:lnSpc>
                <a:spcPct val="180000"/>
              </a:lnSpc>
              <a:spcBef>
                <a:spcPct val="50000"/>
              </a:spcBef>
            </a:pPr>
            <a:r>
              <a:rPr lang="zh-CN" altLang="en-US" sz="2800" b="1" dirty="0">
                <a:solidFill>
                  <a:srgbClr val="080808"/>
                </a:solidFill>
                <a:latin typeface="楷体_GB2312" pitchFamily="49" charset="-122"/>
                <a:ea typeface="楷体_GB2312" pitchFamily="49" charset="-122"/>
              </a:rPr>
              <a:t>⑶ 细胞内具各种储藏物 </a:t>
            </a:r>
            <a:endParaRPr lang="zh-CN" altLang="en-US" sz="2800" b="1" dirty="0">
              <a:solidFill>
                <a:srgbClr val="080808"/>
              </a:solidFill>
              <a:latin typeface="楷体_GB2312" pitchFamily="49" charset="-122"/>
              <a:ea typeface="楷体_GB2312" pitchFamily="49" charset="-122"/>
            </a:endParaRPr>
          </a:p>
          <a:p>
            <a:pPr marL="384175" indent="-384175">
              <a:lnSpc>
                <a:spcPct val="180000"/>
              </a:lnSpc>
              <a:spcBef>
                <a:spcPct val="50000"/>
              </a:spcBef>
            </a:pPr>
            <a:r>
              <a:rPr lang="zh-CN" altLang="en-US" sz="2800" b="1" dirty="0">
                <a:solidFill>
                  <a:srgbClr val="080808"/>
                </a:solidFill>
                <a:latin typeface="楷体_GB2312" pitchFamily="49" charset="-122"/>
                <a:ea typeface="楷体_GB2312" pitchFamily="49" charset="-122"/>
              </a:rPr>
              <a:t>⑷ 蓝细菌具几种特化形式细胞：异形胞、静息孢子等。</a:t>
            </a:r>
            <a:endParaRPr lang="zh-CN" altLang="en-US" sz="2800" dirty="0">
              <a:solidFill>
                <a:srgbClr val="080808"/>
              </a:solidFill>
              <a:latin typeface="楷体_GB2312" pitchFamily="49" charset="-122"/>
              <a:ea typeface="楷体_GB2312" pitchFamily="49" charset="-122"/>
            </a:endParaRPr>
          </a:p>
        </p:txBody>
      </p:sp>
      <p:sp>
        <p:nvSpPr>
          <p:cNvPr id="102403" name="Text Box 3"/>
          <p:cNvSpPr txBox="1"/>
          <p:nvPr/>
        </p:nvSpPr>
        <p:spPr>
          <a:xfrm>
            <a:off x="1182688" y="188913"/>
            <a:ext cx="6713537" cy="641350"/>
          </a:xfrm>
          <a:prstGeom prst="rect">
            <a:avLst/>
          </a:prstGeom>
          <a:noFill/>
          <a:ln w="9525">
            <a:noFill/>
          </a:ln>
        </p:spPr>
        <p:txBody>
          <a:bodyPr>
            <a:spAutoFit/>
          </a:bodyPr>
          <a:p>
            <a:pPr>
              <a:spcBef>
                <a:spcPct val="50000"/>
              </a:spcBef>
            </a:pPr>
            <a:r>
              <a:rPr lang="zh-CN" altLang="en-US" sz="3600" b="1" dirty="0">
                <a:solidFill>
                  <a:srgbClr val="990099"/>
                </a:solidFill>
                <a:latin typeface="Times New Roman" panose="02020603050405020304" pitchFamily="18" charset="0"/>
                <a:ea typeface="隶书" pitchFamily="49" charset="-122"/>
              </a:rPr>
              <a:t>第三节 蓝细菌（</a:t>
            </a:r>
            <a:r>
              <a:rPr lang="en-US" altLang="zh-CN" sz="3600" b="1" dirty="0">
                <a:solidFill>
                  <a:srgbClr val="990099"/>
                </a:solidFill>
                <a:latin typeface="Times New Roman" panose="02020603050405020304" pitchFamily="18" charset="0"/>
                <a:ea typeface="隶书" pitchFamily="49" charset="-122"/>
              </a:rPr>
              <a:t>Cyanobacteria</a:t>
            </a:r>
            <a:r>
              <a:rPr lang="zh-CN" altLang="en-US" sz="3600" b="1" dirty="0">
                <a:solidFill>
                  <a:srgbClr val="990099"/>
                </a:solidFill>
                <a:latin typeface="Times New Roman" panose="02020603050405020304" pitchFamily="18" charset="0"/>
                <a:ea typeface="隶书" pitchFamily="49" charset="-122"/>
              </a:rPr>
              <a:t>）</a:t>
            </a:r>
            <a:endParaRPr lang="zh-CN" altLang="en-US" sz="3600" b="1" dirty="0">
              <a:solidFill>
                <a:srgbClr val="990099"/>
              </a:solidFill>
              <a:latin typeface="Times New Roman" panose="02020603050405020304" pitchFamily="18" charset="0"/>
              <a:ea typeface="隶书"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nodeType="withEffect">
                                  <p:stCondLst>
                                    <p:cond delay="0"/>
                                  </p:stCondLst>
                                  <p:iterate type="lt">
                                    <p:tmPct val="50000"/>
                                  </p:iterate>
                                  <p:childTnLst>
                                    <p:set>
                                      <p:cBhvr>
                                        <p:cTn id="6" dur="1" fill="hold">
                                          <p:stCondLst>
                                            <p:cond delay="0"/>
                                          </p:stCondLst>
                                        </p:cTn>
                                        <p:tgtEl>
                                          <p:spTgt spid="208898">
                                            <p:txEl>
                                              <p:charRg st="0" end="20"/>
                                            </p:txEl>
                                          </p:spTgt>
                                        </p:tgtEl>
                                        <p:attrNameLst>
                                          <p:attrName>style.visibility</p:attrName>
                                        </p:attrNameLst>
                                      </p:cBhvr>
                                      <p:to>
                                        <p:strVal val="visible"/>
                                      </p:to>
                                    </p:set>
                                    <p:anim calcmode="discrete" valueType="clr">
                                      <p:cBhvr override="childStyle">
                                        <p:cTn id="7" dur="80"/>
                                        <p:tgtEl>
                                          <p:spTgt spid="208898">
                                            <p:txEl>
                                              <p:charRg st="0" end="2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08898">
                                            <p:txEl>
                                              <p:charRg st="0" end="20"/>
                                            </p:txEl>
                                          </p:spTgt>
                                        </p:tgtEl>
                                        <p:attrNameLst>
                                          <p:attrName>fillcolor</p:attrName>
                                        </p:attrNameLst>
                                      </p:cBhvr>
                                      <p:tavLst>
                                        <p:tav tm="0">
                                          <p:val>
                                            <p:clrVal>
                                              <a:schemeClr val="accent2"/>
                                            </p:clrVal>
                                          </p:val>
                                        </p:tav>
                                        <p:tav tm="50000">
                                          <p:val>
                                            <p:clrVal>
                                              <a:schemeClr val="hlink"/>
                                            </p:clrVal>
                                          </p:val>
                                        </p:tav>
                                      </p:tavLst>
                                    </p:anim>
                                    <p:set>
                                      <p:cBhvr>
                                        <p:cTn id="9" dur="80"/>
                                        <p:tgtEl>
                                          <p:spTgt spid="208898">
                                            <p:txEl>
                                              <p:charRg st="0" end="20"/>
                                            </p:txEl>
                                          </p:spTgt>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27" presetClass="entr" presetSubtype="0" fill="hold" nodeType="clickEffect">
                                  <p:stCondLst>
                                    <p:cond delay="0"/>
                                  </p:stCondLst>
                                  <p:iterate type="lt">
                                    <p:tmPct val="50000"/>
                                  </p:iterate>
                                  <p:childTnLst>
                                    <p:set>
                                      <p:cBhvr>
                                        <p:cTn id="13" dur="1" fill="hold">
                                          <p:stCondLst>
                                            <p:cond delay="0"/>
                                          </p:stCondLst>
                                        </p:cTn>
                                        <p:tgtEl>
                                          <p:spTgt spid="208898">
                                            <p:txEl>
                                              <p:charRg st="20" end="33"/>
                                            </p:txEl>
                                          </p:spTgt>
                                        </p:tgtEl>
                                        <p:attrNameLst>
                                          <p:attrName>style.visibility</p:attrName>
                                        </p:attrNameLst>
                                      </p:cBhvr>
                                      <p:to>
                                        <p:strVal val="visible"/>
                                      </p:to>
                                    </p:set>
                                    <p:anim calcmode="discrete" valueType="clr">
                                      <p:cBhvr override="childStyle">
                                        <p:cTn id="14" dur="80"/>
                                        <p:tgtEl>
                                          <p:spTgt spid="208898">
                                            <p:txEl>
                                              <p:charRg st="20" end="33"/>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5" dur="80"/>
                                        <p:tgtEl>
                                          <p:spTgt spid="208898">
                                            <p:txEl>
                                              <p:charRg st="20" end="33"/>
                                            </p:txEl>
                                          </p:spTgt>
                                        </p:tgtEl>
                                        <p:attrNameLst>
                                          <p:attrName>fillcolor</p:attrName>
                                        </p:attrNameLst>
                                      </p:cBhvr>
                                      <p:tavLst>
                                        <p:tav tm="0">
                                          <p:val>
                                            <p:clrVal>
                                              <a:schemeClr val="accent2"/>
                                            </p:clrVal>
                                          </p:val>
                                        </p:tav>
                                        <p:tav tm="50000">
                                          <p:val>
                                            <p:clrVal>
                                              <a:schemeClr val="hlink"/>
                                            </p:clrVal>
                                          </p:val>
                                        </p:tav>
                                      </p:tavLst>
                                    </p:anim>
                                    <p:set>
                                      <p:cBhvr>
                                        <p:cTn id="16" dur="80"/>
                                        <p:tgtEl>
                                          <p:spTgt spid="208898">
                                            <p:txEl>
                                              <p:charRg st="20" end="33"/>
                                            </p:txEl>
                                          </p:spTgt>
                                        </p:tgtEl>
                                        <p:attrNameLst>
                                          <p:attrName>fill.type</p:attrName>
                                        </p:attrNameLst>
                                      </p:cBhvr>
                                      <p:to>
                                        <p:strVal val="solid"/>
                                      </p:to>
                                    </p:set>
                                  </p:childTnLst>
                                </p:cTn>
                              </p:par>
                            </p:childTnLst>
                          </p:cTn>
                        </p:par>
                      </p:childTnLst>
                    </p:cTn>
                  </p:par>
                  <p:par>
                    <p:cTn id="17" fill="hold">
                      <p:stCondLst>
                        <p:cond delay="indefinite"/>
                      </p:stCondLst>
                      <p:childTnLst>
                        <p:par>
                          <p:cTn id="18" fill="hold">
                            <p:stCondLst>
                              <p:cond delay="0"/>
                            </p:stCondLst>
                            <p:childTnLst>
                              <p:par>
                                <p:cTn id="19" presetID="27" presetClass="entr" presetSubtype="0" fill="hold" nodeType="clickEffect">
                                  <p:stCondLst>
                                    <p:cond delay="0"/>
                                  </p:stCondLst>
                                  <p:iterate type="lt">
                                    <p:tmPct val="50000"/>
                                  </p:iterate>
                                  <p:childTnLst>
                                    <p:set>
                                      <p:cBhvr>
                                        <p:cTn id="20" dur="1" fill="hold">
                                          <p:stCondLst>
                                            <p:cond delay="0"/>
                                          </p:stCondLst>
                                        </p:cTn>
                                        <p:tgtEl>
                                          <p:spTgt spid="208898">
                                            <p:txEl>
                                              <p:charRg st="33" end="59"/>
                                            </p:txEl>
                                          </p:spTgt>
                                        </p:tgtEl>
                                        <p:attrNameLst>
                                          <p:attrName>style.visibility</p:attrName>
                                        </p:attrNameLst>
                                      </p:cBhvr>
                                      <p:to>
                                        <p:strVal val="visible"/>
                                      </p:to>
                                    </p:set>
                                    <p:anim calcmode="discrete" valueType="clr">
                                      <p:cBhvr override="childStyle">
                                        <p:cTn id="21" dur="80"/>
                                        <p:tgtEl>
                                          <p:spTgt spid="208898">
                                            <p:txEl>
                                              <p:charRg st="33" end="59"/>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2" dur="80"/>
                                        <p:tgtEl>
                                          <p:spTgt spid="208898">
                                            <p:txEl>
                                              <p:charRg st="33" end="59"/>
                                            </p:txEl>
                                          </p:spTgt>
                                        </p:tgtEl>
                                        <p:attrNameLst>
                                          <p:attrName>fillcolor</p:attrName>
                                        </p:attrNameLst>
                                      </p:cBhvr>
                                      <p:tavLst>
                                        <p:tav tm="0">
                                          <p:val>
                                            <p:clrVal>
                                              <a:schemeClr val="accent2"/>
                                            </p:clrVal>
                                          </p:val>
                                        </p:tav>
                                        <p:tav tm="50000">
                                          <p:val>
                                            <p:clrVal>
                                              <a:schemeClr val="hlink"/>
                                            </p:clrVal>
                                          </p:val>
                                        </p:tav>
                                      </p:tavLst>
                                    </p:anim>
                                    <p:set>
                                      <p:cBhvr>
                                        <p:cTn id="23" dur="80"/>
                                        <p:tgtEl>
                                          <p:spTgt spid="208898">
                                            <p:txEl>
                                              <p:charRg st="33" end="59"/>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09922" name="Picture 2" descr="颤藻"/>
          <p:cNvPicPr>
            <a:picLocks noChangeAspect="1"/>
          </p:cNvPicPr>
          <p:nvPr/>
        </p:nvPicPr>
        <p:blipFill>
          <a:blip r:embed="rId1">
            <a:lum contrast="24000"/>
          </a:blip>
          <a:srcRect l="12697" t="795" r="11220" b="70421"/>
          <a:stretch>
            <a:fillRect/>
          </a:stretch>
        </p:blipFill>
        <p:spPr>
          <a:xfrm>
            <a:off x="982663" y="1594485"/>
            <a:ext cx="3651250" cy="2566988"/>
          </a:xfrm>
          <a:prstGeom prst="rect">
            <a:avLst/>
          </a:prstGeom>
          <a:noFill/>
          <a:ln w="57150" cap="flat" cmpd="thickThin">
            <a:solidFill>
              <a:srgbClr val="FF6600"/>
            </a:solidFill>
            <a:prstDash val="solid"/>
            <a:miter/>
            <a:headEnd type="none" w="med" len="med"/>
            <a:tailEnd type="none" w="med" len="med"/>
          </a:ln>
        </p:spPr>
      </p:pic>
      <p:pic>
        <p:nvPicPr>
          <p:cNvPr id="209923" name="Picture 3" descr="颤藻"/>
          <p:cNvPicPr>
            <a:picLocks noChangeAspect="1"/>
          </p:cNvPicPr>
          <p:nvPr/>
        </p:nvPicPr>
        <p:blipFill>
          <a:blip r:embed="rId1">
            <a:lum contrast="24000"/>
          </a:blip>
          <a:srcRect l="13333" t="36580" r="24445" b="36510"/>
          <a:stretch>
            <a:fillRect/>
          </a:stretch>
        </p:blipFill>
        <p:spPr>
          <a:xfrm>
            <a:off x="4905375" y="1554798"/>
            <a:ext cx="3275013" cy="2632075"/>
          </a:xfrm>
          <a:prstGeom prst="rect">
            <a:avLst/>
          </a:prstGeom>
          <a:noFill/>
          <a:ln w="57150" cap="flat" cmpd="thickThin">
            <a:solidFill>
              <a:srgbClr val="FF6600"/>
            </a:solidFill>
            <a:prstDash val="solid"/>
            <a:miter/>
            <a:headEnd type="none" w="med" len="med"/>
            <a:tailEnd type="none" w="med" len="med"/>
          </a:ln>
        </p:spPr>
      </p:pic>
      <p:pic>
        <p:nvPicPr>
          <p:cNvPr id="209924" name="Picture 4" descr="颤藻"/>
          <p:cNvPicPr>
            <a:picLocks noChangeAspect="1"/>
          </p:cNvPicPr>
          <p:nvPr/>
        </p:nvPicPr>
        <p:blipFill>
          <a:blip r:embed="rId1">
            <a:lum contrast="24000"/>
          </a:blip>
          <a:srcRect l="20000" t="72891" b="5954"/>
          <a:stretch>
            <a:fillRect/>
          </a:stretch>
        </p:blipFill>
        <p:spPr>
          <a:xfrm>
            <a:off x="2179638" y="4225925"/>
            <a:ext cx="5059362" cy="2486025"/>
          </a:xfrm>
          <a:prstGeom prst="rect">
            <a:avLst/>
          </a:prstGeom>
          <a:noFill/>
          <a:ln w="57150" cap="flat" cmpd="thickThin">
            <a:solidFill>
              <a:srgbClr val="FF6600"/>
            </a:solidFill>
            <a:prstDash val="solid"/>
            <a:miter/>
            <a:headEnd type="none" w="med" len="med"/>
            <a:tailEnd type="none" w="med" len="med"/>
          </a:ln>
        </p:spPr>
      </p:pic>
      <p:sp>
        <p:nvSpPr>
          <p:cNvPr id="209925" name="Text Box 5"/>
          <p:cNvSpPr txBox="1"/>
          <p:nvPr/>
        </p:nvSpPr>
        <p:spPr>
          <a:xfrm>
            <a:off x="1114425" y="1627823"/>
            <a:ext cx="1295400" cy="396875"/>
          </a:xfrm>
          <a:prstGeom prst="rect">
            <a:avLst/>
          </a:prstGeom>
          <a:noFill/>
          <a:ln w="9525">
            <a:noFill/>
          </a:ln>
        </p:spPr>
        <p:txBody>
          <a:bodyPr>
            <a:spAutoFit/>
          </a:bodyPr>
          <a:p>
            <a:pPr>
              <a:spcBef>
                <a:spcPct val="50000"/>
              </a:spcBef>
            </a:pPr>
            <a:r>
              <a:rPr lang="zh-CN" altLang="en-US" sz="2000" b="1" dirty="0">
                <a:solidFill>
                  <a:srgbClr val="0000CC"/>
                </a:solidFill>
                <a:latin typeface="Times New Roman" panose="02020603050405020304" pitchFamily="18" charset="0"/>
                <a:ea typeface="SimSun" panose="02010600030101010101" pitchFamily="2" charset="-122"/>
              </a:rPr>
              <a:t>篮球藻</a:t>
            </a:r>
            <a:endParaRPr lang="zh-CN" altLang="en-US" sz="2000" b="1" dirty="0">
              <a:solidFill>
                <a:srgbClr val="0000CC"/>
              </a:solidFill>
              <a:latin typeface="Times New Roman" panose="02020603050405020304" pitchFamily="18" charset="0"/>
              <a:ea typeface="SimSun" panose="02010600030101010101" pitchFamily="2" charset="-122"/>
            </a:endParaRPr>
          </a:p>
        </p:txBody>
      </p:sp>
      <p:sp>
        <p:nvSpPr>
          <p:cNvPr id="209926" name="Text Box 6"/>
          <p:cNvSpPr txBox="1"/>
          <p:nvPr/>
        </p:nvSpPr>
        <p:spPr>
          <a:xfrm>
            <a:off x="7315200" y="3397885"/>
            <a:ext cx="1066800" cy="396875"/>
          </a:xfrm>
          <a:prstGeom prst="rect">
            <a:avLst/>
          </a:prstGeom>
          <a:noFill/>
          <a:ln w="9525">
            <a:noFill/>
          </a:ln>
        </p:spPr>
        <p:txBody>
          <a:bodyPr>
            <a:spAutoFit/>
          </a:bodyPr>
          <a:p>
            <a:pPr>
              <a:spcBef>
                <a:spcPct val="50000"/>
              </a:spcBef>
            </a:pPr>
            <a:r>
              <a:rPr lang="zh-CN" altLang="en-US" sz="2000" b="1" dirty="0">
                <a:solidFill>
                  <a:srgbClr val="0000CC"/>
                </a:solidFill>
                <a:latin typeface="Times New Roman" panose="02020603050405020304" pitchFamily="18" charset="0"/>
                <a:ea typeface="SimSun" panose="02010600030101010101" pitchFamily="2" charset="-122"/>
              </a:rPr>
              <a:t>念珠藻</a:t>
            </a:r>
            <a:endParaRPr lang="zh-CN" altLang="en-US" sz="2000" b="1" dirty="0">
              <a:solidFill>
                <a:srgbClr val="0000CC"/>
              </a:solidFill>
              <a:latin typeface="Times New Roman" panose="02020603050405020304" pitchFamily="18" charset="0"/>
              <a:ea typeface="SimSun" panose="02010600030101010101" pitchFamily="2" charset="-122"/>
            </a:endParaRPr>
          </a:p>
        </p:txBody>
      </p:sp>
      <p:sp>
        <p:nvSpPr>
          <p:cNvPr id="209927" name="Text Box 7"/>
          <p:cNvSpPr txBox="1"/>
          <p:nvPr/>
        </p:nvSpPr>
        <p:spPr>
          <a:xfrm>
            <a:off x="6019800" y="6293485"/>
            <a:ext cx="990600" cy="396875"/>
          </a:xfrm>
          <a:prstGeom prst="rect">
            <a:avLst/>
          </a:prstGeom>
          <a:noFill/>
          <a:ln w="9525">
            <a:noFill/>
          </a:ln>
        </p:spPr>
        <p:txBody>
          <a:bodyPr>
            <a:spAutoFit/>
          </a:bodyPr>
          <a:p>
            <a:pPr>
              <a:spcBef>
                <a:spcPct val="50000"/>
              </a:spcBef>
            </a:pPr>
            <a:r>
              <a:rPr lang="zh-CN" altLang="en-US" sz="2000" b="1" dirty="0">
                <a:solidFill>
                  <a:srgbClr val="FFFF00"/>
                </a:solidFill>
                <a:latin typeface="Times New Roman" panose="02020603050405020304" pitchFamily="18" charset="0"/>
                <a:ea typeface="SimSun" panose="02010600030101010101" pitchFamily="2" charset="-122"/>
              </a:rPr>
              <a:t>颤  藻</a:t>
            </a:r>
            <a:endParaRPr lang="zh-CN" altLang="en-US" sz="2000" b="1" dirty="0">
              <a:solidFill>
                <a:srgbClr val="FFFF00"/>
              </a:solidFill>
              <a:latin typeface="Times New Roman" panose="02020603050405020304" pitchFamily="18" charset="0"/>
              <a:ea typeface="SimSun" panose="02010600030101010101" pitchFamily="2" charset="-122"/>
            </a:endParaRPr>
          </a:p>
        </p:txBody>
      </p:sp>
      <p:sp>
        <p:nvSpPr>
          <p:cNvPr id="103432" name="Text Box 8"/>
          <p:cNvSpPr txBox="1"/>
          <p:nvPr/>
        </p:nvSpPr>
        <p:spPr>
          <a:xfrm>
            <a:off x="1182688" y="188913"/>
            <a:ext cx="6713537" cy="641350"/>
          </a:xfrm>
          <a:prstGeom prst="rect">
            <a:avLst/>
          </a:prstGeom>
          <a:noFill/>
          <a:ln w="9525">
            <a:noFill/>
          </a:ln>
        </p:spPr>
        <p:txBody>
          <a:bodyPr>
            <a:spAutoFit/>
          </a:bodyPr>
          <a:p>
            <a:pPr>
              <a:spcBef>
                <a:spcPct val="50000"/>
              </a:spcBef>
            </a:pPr>
            <a:r>
              <a:rPr lang="zh-CN" altLang="en-US" sz="3600" b="1" dirty="0">
                <a:solidFill>
                  <a:srgbClr val="990099"/>
                </a:solidFill>
                <a:latin typeface="Times New Roman" panose="02020603050405020304" pitchFamily="18" charset="0"/>
                <a:ea typeface="隶书" pitchFamily="49" charset="-122"/>
              </a:rPr>
              <a:t>第三节 蓝细菌（</a:t>
            </a:r>
            <a:r>
              <a:rPr lang="en-US" altLang="zh-CN" sz="3600" b="1" dirty="0">
                <a:solidFill>
                  <a:srgbClr val="990099"/>
                </a:solidFill>
                <a:latin typeface="Times New Roman" panose="02020603050405020304" pitchFamily="18" charset="0"/>
                <a:ea typeface="隶书" pitchFamily="49" charset="-122"/>
              </a:rPr>
              <a:t>Cyanobacteria</a:t>
            </a:r>
            <a:r>
              <a:rPr lang="zh-CN" altLang="en-US" sz="3600" b="1" dirty="0">
                <a:solidFill>
                  <a:srgbClr val="990099"/>
                </a:solidFill>
                <a:latin typeface="Times New Roman" panose="02020603050405020304" pitchFamily="18" charset="0"/>
                <a:ea typeface="隶书" pitchFamily="49" charset="-122"/>
              </a:rPr>
              <a:t>）</a:t>
            </a:r>
            <a:endParaRPr lang="zh-CN" altLang="en-US" sz="3600" b="1" dirty="0">
              <a:solidFill>
                <a:srgbClr val="990099"/>
              </a:solidFill>
              <a:latin typeface="Times New Roman" panose="02020603050405020304" pitchFamily="18" charset="0"/>
              <a:ea typeface="隶书"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nodeType="withEffect">
                                  <p:stCondLst>
                                    <p:cond delay="0"/>
                                  </p:stCondLst>
                                  <p:childTnLst>
                                    <p:set>
                                      <p:cBhvr>
                                        <p:cTn id="6" dur="1" fill="hold">
                                          <p:stCondLst>
                                            <p:cond delay="0"/>
                                          </p:stCondLst>
                                        </p:cTn>
                                        <p:tgtEl>
                                          <p:spTgt spid="209922"/>
                                        </p:tgtEl>
                                        <p:attrNameLst>
                                          <p:attrName>style.visibility</p:attrName>
                                        </p:attrNameLst>
                                      </p:cBhvr>
                                      <p:to>
                                        <p:strVal val="visible"/>
                                      </p:to>
                                    </p:set>
                                    <p:animEffect transition="in" filter="wedge">
                                      <p:cBhvr>
                                        <p:cTn id="7" dur="1000"/>
                                        <p:tgtEl>
                                          <p:spTgt spid="209922"/>
                                        </p:tgtEl>
                                      </p:cBhvr>
                                    </p:animEffect>
                                  </p:childTnLst>
                                </p:cTn>
                              </p:par>
                              <p:par>
                                <p:cTn id="8" presetID="20" presetClass="entr" presetSubtype="0" fill="hold" nodeType="withEffect">
                                  <p:stCondLst>
                                    <p:cond delay="0"/>
                                  </p:stCondLst>
                                  <p:childTnLst>
                                    <p:set>
                                      <p:cBhvr>
                                        <p:cTn id="9" dur="1" fill="hold">
                                          <p:stCondLst>
                                            <p:cond delay="0"/>
                                          </p:stCondLst>
                                        </p:cTn>
                                        <p:tgtEl>
                                          <p:spTgt spid="209923"/>
                                        </p:tgtEl>
                                        <p:attrNameLst>
                                          <p:attrName>style.visibility</p:attrName>
                                        </p:attrNameLst>
                                      </p:cBhvr>
                                      <p:to>
                                        <p:strVal val="visible"/>
                                      </p:to>
                                    </p:set>
                                    <p:animEffect transition="in" filter="wedge">
                                      <p:cBhvr>
                                        <p:cTn id="10" dur="1000"/>
                                        <p:tgtEl>
                                          <p:spTgt spid="209923"/>
                                        </p:tgtEl>
                                      </p:cBhvr>
                                    </p:animEffect>
                                  </p:childTnLst>
                                </p:cTn>
                              </p:par>
                              <p:par>
                                <p:cTn id="11" presetID="20" presetClass="entr" presetSubtype="0" fill="hold" nodeType="withEffect">
                                  <p:stCondLst>
                                    <p:cond delay="0"/>
                                  </p:stCondLst>
                                  <p:childTnLst>
                                    <p:set>
                                      <p:cBhvr>
                                        <p:cTn id="12" dur="1" fill="hold">
                                          <p:stCondLst>
                                            <p:cond delay="0"/>
                                          </p:stCondLst>
                                        </p:cTn>
                                        <p:tgtEl>
                                          <p:spTgt spid="209924"/>
                                        </p:tgtEl>
                                        <p:attrNameLst>
                                          <p:attrName>style.visibility</p:attrName>
                                        </p:attrNameLst>
                                      </p:cBhvr>
                                      <p:to>
                                        <p:strVal val="visible"/>
                                      </p:to>
                                    </p:set>
                                    <p:animEffect transition="in" filter="wedge">
                                      <p:cBhvr>
                                        <p:cTn id="13" dur="1000"/>
                                        <p:tgtEl>
                                          <p:spTgt spid="209924"/>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209925"/>
                                        </p:tgtEl>
                                        <p:attrNameLst>
                                          <p:attrName>style.visibility</p:attrName>
                                        </p:attrNameLst>
                                      </p:cBhvr>
                                      <p:to>
                                        <p:strVal val="visible"/>
                                      </p:to>
                                    </p:set>
                                    <p:animEffect transition="in" filter="blinds(horizontal)">
                                      <p:cBhvr>
                                        <p:cTn id="16" dur="500"/>
                                        <p:tgtEl>
                                          <p:spTgt spid="209925"/>
                                        </p:tgtEl>
                                      </p:cBhvr>
                                    </p:animEffect>
                                  </p:childTnLst>
                                </p:cTn>
                              </p:par>
                              <p:par>
                                <p:cTn id="17" presetID="20" presetClass="entr" presetSubtype="0" fill="hold" grpId="0" nodeType="withEffect">
                                  <p:stCondLst>
                                    <p:cond delay="0"/>
                                  </p:stCondLst>
                                  <p:childTnLst>
                                    <p:set>
                                      <p:cBhvr>
                                        <p:cTn id="18" dur="1" fill="hold">
                                          <p:stCondLst>
                                            <p:cond delay="0"/>
                                          </p:stCondLst>
                                        </p:cTn>
                                        <p:tgtEl>
                                          <p:spTgt spid="209926"/>
                                        </p:tgtEl>
                                        <p:attrNameLst>
                                          <p:attrName>style.visibility</p:attrName>
                                        </p:attrNameLst>
                                      </p:cBhvr>
                                      <p:to>
                                        <p:strVal val="visible"/>
                                      </p:to>
                                    </p:set>
                                    <p:animEffect transition="in" filter="wedge">
                                      <p:cBhvr>
                                        <p:cTn id="19" dur="1000"/>
                                        <p:tgtEl>
                                          <p:spTgt spid="209926"/>
                                        </p:tgtEl>
                                      </p:cBhvr>
                                    </p:animEffect>
                                  </p:childTnLst>
                                </p:cTn>
                              </p:par>
                              <p:par>
                                <p:cTn id="20" presetID="20" presetClass="entr" presetSubtype="0" fill="hold" grpId="0" nodeType="withEffect">
                                  <p:stCondLst>
                                    <p:cond delay="0"/>
                                  </p:stCondLst>
                                  <p:childTnLst>
                                    <p:set>
                                      <p:cBhvr>
                                        <p:cTn id="21" dur="1" fill="hold">
                                          <p:stCondLst>
                                            <p:cond delay="0"/>
                                          </p:stCondLst>
                                        </p:cTn>
                                        <p:tgtEl>
                                          <p:spTgt spid="209927"/>
                                        </p:tgtEl>
                                        <p:attrNameLst>
                                          <p:attrName>style.visibility</p:attrName>
                                        </p:attrNameLst>
                                      </p:cBhvr>
                                      <p:to>
                                        <p:strVal val="visible"/>
                                      </p:to>
                                    </p:set>
                                    <p:animEffect transition="in" filter="wedge">
                                      <p:cBhvr>
                                        <p:cTn id="22" dur="1000"/>
                                        <p:tgtEl>
                                          <p:spTgt spid="2099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9925" grpId="0"/>
      <p:bldP spid="209926" grpId="0"/>
      <p:bldP spid="209927" grpId="0"/>
    </p:bld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10946" name="Picture 2" descr="葛米仙"/>
          <p:cNvPicPr>
            <a:picLocks noChangeAspect="1"/>
          </p:cNvPicPr>
          <p:nvPr/>
        </p:nvPicPr>
        <p:blipFill>
          <a:blip r:embed="rId1">
            <a:lum contrast="24000"/>
          </a:blip>
          <a:stretch>
            <a:fillRect/>
          </a:stretch>
        </p:blipFill>
        <p:spPr>
          <a:xfrm>
            <a:off x="683895" y="1557020"/>
            <a:ext cx="3187065" cy="5056505"/>
          </a:xfrm>
          <a:prstGeom prst="rect">
            <a:avLst/>
          </a:prstGeom>
          <a:noFill/>
          <a:ln w="57150" cap="flat" cmpd="thickThin">
            <a:solidFill>
              <a:srgbClr val="FF6600"/>
            </a:solidFill>
            <a:prstDash val="solid"/>
            <a:miter/>
            <a:headEnd type="none" w="med" len="med"/>
            <a:tailEnd type="none" w="med" len="med"/>
          </a:ln>
        </p:spPr>
      </p:pic>
      <p:sp>
        <p:nvSpPr>
          <p:cNvPr id="210947" name="Text Box 3"/>
          <p:cNvSpPr txBox="1"/>
          <p:nvPr/>
        </p:nvSpPr>
        <p:spPr>
          <a:xfrm>
            <a:off x="4228465" y="1483995"/>
            <a:ext cx="4387850" cy="2862263"/>
          </a:xfrm>
          <a:prstGeom prst="rect">
            <a:avLst/>
          </a:prstGeom>
          <a:noFill/>
          <a:ln w="9525">
            <a:noFill/>
          </a:ln>
        </p:spPr>
        <p:txBody>
          <a:bodyPr>
            <a:spAutoFit/>
          </a:bodyPr>
          <a:p>
            <a:pPr>
              <a:lnSpc>
                <a:spcPct val="140000"/>
              </a:lnSpc>
              <a:spcBef>
                <a:spcPct val="50000"/>
              </a:spcBef>
            </a:pPr>
            <a:r>
              <a:rPr lang="zh-CN" altLang="en-US" sz="2400" b="1" dirty="0">
                <a:solidFill>
                  <a:srgbClr val="0000CC"/>
                </a:solidFill>
                <a:latin typeface="Times New Roman" panose="02020603050405020304" pitchFamily="18" charset="0"/>
                <a:ea typeface="SimSun" panose="02010600030101010101" pitchFamily="2" charset="-122"/>
              </a:rPr>
              <a:t>葛米仙  </a:t>
            </a:r>
            <a:r>
              <a:rPr lang="en-US" altLang="zh-CN" sz="2400" b="1" dirty="0">
                <a:solidFill>
                  <a:srgbClr val="0000CC"/>
                </a:solidFill>
                <a:latin typeface="Times New Roman" panose="02020603050405020304" pitchFamily="18" charset="0"/>
                <a:ea typeface="SimSun" panose="02010600030101010101" pitchFamily="2" charset="-122"/>
              </a:rPr>
              <a:t>Nostoc commune Vauch:</a:t>
            </a:r>
            <a:endParaRPr lang="en-US" altLang="zh-CN" sz="2400" b="1" dirty="0">
              <a:solidFill>
                <a:srgbClr val="0000CC"/>
              </a:solidFill>
              <a:latin typeface="Times New Roman" panose="02020603050405020304" pitchFamily="18" charset="0"/>
              <a:ea typeface="SimSun" panose="02010600030101010101" pitchFamily="2" charset="-122"/>
            </a:endParaRPr>
          </a:p>
          <a:p>
            <a:pPr>
              <a:lnSpc>
                <a:spcPct val="140000"/>
              </a:lnSpc>
              <a:spcBef>
                <a:spcPct val="50000"/>
              </a:spcBef>
            </a:pPr>
            <a:r>
              <a:rPr lang="en-US" altLang="zh-CN" sz="2400" b="1" dirty="0">
                <a:latin typeface="Times New Roman" panose="02020603050405020304" pitchFamily="18" charset="0"/>
                <a:ea typeface="SimSun" panose="02010600030101010101" pitchFamily="2" charset="-122"/>
              </a:rPr>
              <a:t>       </a:t>
            </a:r>
            <a:r>
              <a:rPr lang="zh-CN" altLang="en-US" sz="2400" b="1" dirty="0">
                <a:solidFill>
                  <a:srgbClr val="080808"/>
                </a:solidFill>
                <a:latin typeface="Times New Roman" panose="02020603050405020304" pitchFamily="18" charset="0"/>
                <a:ea typeface="楷体_GB2312" pitchFamily="49" charset="-122"/>
              </a:rPr>
              <a:t>由许多圆球形细胞组成不分支的丝状体，外具胶质鞘。民间俗称“地耳”，可食用和药用。</a:t>
            </a:r>
            <a:endParaRPr lang="zh-CN" altLang="en-US" sz="2400" b="1" dirty="0">
              <a:solidFill>
                <a:srgbClr val="080808"/>
              </a:solidFill>
              <a:latin typeface="Times New Roman" panose="02020603050405020304" pitchFamily="18" charset="0"/>
              <a:ea typeface="楷体_GB2312" pitchFamily="49" charset="-122"/>
            </a:endParaRPr>
          </a:p>
        </p:txBody>
      </p:sp>
      <p:sp>
        <p:nvSpPr>
          <p:cNvPr id="210948" name="Text Box 4"/>
          <p:cNvSpPr txBox="1"/>
          <p:nvPr/>
        </p:nvSpPr>
        <p:spPr>
          <a:xfrm>
            <a:off x="4356735" y="4579620"/>
            <a:ext cx="3787775" cy="1938338"/>
          </a:xfrm>
          <a:prstGeom prst="rect">
            <a:avLst/>
          </a:prstGeom>
          <a:noFill/>
          <a:ln w="9525">
            <a:noFill/>
          </a:ln>
        </p:spPr>
        <p:txBody>
          <a:bodyPr>
            <a:spAutoFit/>
          </a:bodyPr>
          <a:p>
            <a:pPr>
              <a:lnSpc>
                <a:spcPct val="150000"/>
              </a:lnSpc>
              <a:spcBef>
                <a:spcPct val="50000"/>
              </a:spcBef>
            </a:pPr>
            <a:r>
              <a:rPr lang="en-US" altLang="zh-CN" sz="2400" b="1" dirty="0">
                <a:solidFill>
                  <a:srgbClr val="0000CC"/>
                </a:solidFill>
                <a:latin typeface="Times New Roman" panose="02020603050405020304" pitchFamily="18" charset="0"/>
                <a:ea typeface="SimSun" panose="02010600030101010101" pitchFamily="2" charset="-122"/>
              </a:rPr>
              <a:t>1</a:t>
            </a:r>
            <a:r>
              <a:rPr lang="zh-CN" altLang="en-US" sz="2400" b="1" dirty="0">
                <a:solidFill>
                  <a:srgbClr val="0000CC"/>
                </a:solidFill>
                <a:latin typeface="Times New Roman" panose="02020603050405020304" pitchFamily="18" charset="0"/>
                <a:ea typeface="SimSun" panose="02010600030101010101" pitchFamily="2" charset="-122"/>
              </a:rPr>
              <a:t>、胶质鞘；</a:t>
            </a:r>
            <a:r>
              <a:rPr lang="en-US" altLang="zh-CN" sz="2400" b="1" dirty="0">
                <a:solidFill>
                  <a:srgbClr val="0000CC"/>
                </a:solidFill>
                <a:latin typeface="Times New Roman" panose="02020603050405020304" pitchFamily="18" charset="0"/>
                <a:ea typeface="SimSun" panose="02010600030101010101" pitchFamily="2" charset="-122"/>
              </a:rPr>
              <a:t>2</a:t>
            </a:r>
            <a:r>
              <a:rPr lang="zh-CN" altLang="en-US" sz="2400" b="1" dirty="0">
                <a:solidFill>
                  <a:srgbClr val="0000CC"/>
                </a:solidFill>
                <a:latin typeface="Times New Roman" panose="02020603050405020304" pitchFamily="18" charset="0"/>
                <a:ea typeface="SimSun" panose="02010600030101010101" pitchFamily="2" charset="-122"/>
              </a:rPr>
              <a:t>、异形胞；</a:t>
            </a:r>
            <a:endParaRPr lang="zh-CN" altLang="en-US" sz="2400" b="1" dirty="0">
              <a:solidFill>
                <a:srgbClr val="0000CC"/>
              </a:solidFill>
              <a:latin typeface="Times New Roman" panose="02020603050405020304" pitchFamily="18" charset="0"/>
              <a:ea typeface="SimSun" panose="02010600030101010101" pitchFamily="2" charset="-122"/>
            </a:endParaRPr>
          </a:p>
          <a:p>
            <a:pPr>
              <a:lnSpc>
                <a:spcPct val="150000"/>
              </a:lnSpc>
              <a:spcBef>
                <a:spcPct val="50000"/>
              </a:spcBef>
            </a:pPr>
            <a:r>
              <a:rPr lang="en-US" altLang="zh-CN" sz="2400" b="1" dirty="0">
                <a:solidFill>
                  <a:srgbClr val="0000CC"/>
                </a:solidFill>
                <a:latin typeface="Times New Roman" panose="02020603050405020304" pitchFamily="18" charset="0"/>
                <a:ea typeface="SimSun" panose="02010600030101010101" pitchFamily="2" charset="-122"/>
              </a:rPr>
              <a:t>3</a:t>
            </a:r>
            <a:r>
              <a:rPr lang="zh-CN" altLang="en-US" sz="2400" b="1" dirty="0">
                <a:solidFill>
                  <a:srgbClr val="0000CC"/>
                </a:solidFill>
                <a:latin typeface="Times New Roman" panose="02020603050405020304" pitchFamily="18" charset="0"/>
                <a:ea typeface="SimSun" panose="02010600030101010101" pitchFamily="2" charset="-122"/>
              </a:rPr>
              <a:t>、厚塬孢子；</a:t>
            </a:r>
            <a:r>
              <a:rPr lang="en-US" altLang="zh-CN" sz="2400" b="1" dirty="0">
                <a:solidFill>
                  <a:srgbClr val="0000CC"/>
                </a:solidFill>
                <a:latin typeface="Times New Roman" panose="02020603050405020304" pitchFamily="18" charset="0"/>
                <a:ea typeface="SimSun" panose="02010600030101010101" pitchFamily="2" charset="-122"/>
              </a:rPr>
              <a:t>4</a:t>
            </a:r>
            <a:r>
              <a:rPr lang="zh-CN" altLang="en-US" sz="2400" b="1" dirty="0">
                <a:solidFill>
                  <a:srgbClr val="0000CC"/>
                </a:solidFill>
                <a:latin typeface="Times New Roman" panose="02020603050405020304" pitchFamily="18" charset="0"/>
                <a:ea typeface="SimSun" panose="02010600030101010101" pitchFamily="2" charset="-122"/>
              </a:rPr>
              <a:t>、营养细胞；</a:t>
            </a:r>
            <a:r>
              <a:rPr lang="en-US" altLang="zh-CN" sz="2400" b="1" dirty="0">
                <a:solidFill>
                  <a:srgbClr val="0000CC"/>
                </a:solidFill>
                <a:latin typeface="Times New Roman" panose="02020603050405020304" pitchFamily="18" charset="0"/>
                <a:ea typeface="SimSun" panose="02010600030101010101" pitchFamily="2" charset="-122"/>
              </a:rPr>
              <a:t>5</a:t>
            </a:r>
            <a:r>
              <a:rPr lang="zh-CN" altLang="en-US" sz="2400" b="1" dirty="0">
                <a:solidFill>
                  <a:srgbClr val="0000CC"/>
                </a:solidFill>
                <a:latin typeface="Times New Roman" panose="02020603050405020304" pitchFamily="18" charset="0"/>
                <a:ea typeface="SimSun" panose="02010600030101010101" pitchFamily="2" charset="-122"/>
              </a:rPr>
              <a:t>、厚塬孢子萌发</a:t>
            </a:r>
            <a:endParaRPr lang="zh-CN" altLang="en-US" sz="2400" b="1" dirty="0">
              <a:solidFill>
                <a:srgbClr val="0000CC"/>
              </a:solidFill>
              <a:latin typeface="Times New Roman" panose="02020603050405020304" pitchFamily="18" charset="0"/>
              <a:ea typeface="SimSun" panose="02010600030101010101" pitchFamily="2" charset="-122"/>
            </a:endParaRPr>
          </a:p>
        </p:txBody>
      </p:sp>
      <p:sp>
        <p:nvSpPr>
          <p:cNvPr id="104453" name="Text Box 5"/>
          <p:cNvSpPr txBox="1"/>
          <p:nvPr/>
        </p:nvSpPr>
        <p:spPr>
          <a:xfrm>
            <a:off x="1182688" y="188913"/>
            <a:ext cx="6713537" cy="641350"/>
          </a:xfrm>
          <a:prstGeom prst="rect">
            <a:avLst/>
          </a:prstGeom>
          <a:noFill/>
          <a:ln w="9525">
            <a:noFill/>
          </a:ln>
        </p:spPr>
        <p:txBody>
          <a:bodyPr>
            <a:spAutoFit/>
          </a:bodyPr>
          <a:p>
            <a:pPr>
              <a:spcBef>
                <a:spcPct val="50000"/>
              </a:spcBef>
            </a:pPr>
            <a:r>
              <a:rPr lang="zh-CN" altLang="en-US" sz="3600" b="1" dirty="0">
                <a:solidFill>
                  <a:srgbClr val="990099"/>
                </a:solidFill>
                <a:latin typeface="Times New Roman" panose="02020603050405020304" pitchFamily="18" charset="0"/>
                <a:ea typeface="隶书" pitchFamily="49" charset="-122"/>
              </a:rPr>
              <a:t>第三节 蓝细菌（</a:t>
            </a:r>
            <a:r>
              <a:rPr lang="en-US" altLang="zh-CN" sz="3600" b="1" dirty="0">
                <a:solidFill>
                  <a:srgbClr val="990099"/>
                </a:solidFill>
                <a:latin typeface="Times New Roman" panose="02020603050405020304" pitchFamily="18" charset="0"/>
                <a:ea typeface="隶书" pitchFamily="49" charset="-122"/>
              </a:rPr>
              <a:t>Cyanobacteria</a:t>
            </a:r>
            <a:r>
              <a:rPr lang="zh-CN" altLang="en-US" sz="3600" b="1" dirty="0">
                <a:solidFill>
                  <a:srgbClr val="990099"/>
                </a:solidFill>
                <a:latin typeface="Times New Roman" panose="02020603050405020304" pitchFamily="18" charset="0"/>
                <a:ea typeface="隶书" pitchFamily="49" charset="-122"/>
              </a:rPr>
              <a:t>）</a:t>
            </a:r>
            <a:endParaRPr lang="zh-CN" altLang="en-US" sz="3600" b="1" dirty="0">
              <a:solidFill>
                <a:srgbClr val="990099"/>
              </a:solidFill>
              <a:latin typeface="Times New Roman" panose="02020603050405020304" pitchFamily="18" charset="0"/>
              <a:ea typeface="隶书"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nodeType="withEffect">
                                  <p:stCondLst>
                                    <p:cond delay="0"/>
                                  </p:stCondLst>
                                  <p:childTnLst>
                                    <p:set>
                                      <p:cBhvr>
                                        <p:cTn id="6" dur="1" fill="hold">
                                          <p:stCondLst>
                                            <p:cond delay="0"/>
                                          </p:stCondLst>
                                        </p:cTn>
                                        <p:tgtEl>
                                          <p:spTgt spid="210946"/>
                                        </p:tgtEl>
                                        <p:attrNameLst>
                                          <p:attrName>style.visibility</p:attrName>
                                        </p:attrNameLst>
                                      </p:cBhvr>
                                      <p:to>
                                        <p:strVal val="visible"/>
                                      </p:to>
                                    </p:set>
                                    <p:animEffect transition="in" filter="diamond(in)">
                                      <p:cBhvr>
                                        <p:cTn id="7" dur="2000"/>
                                        <p:tgtEl>
                                          <p:spTgt spid="210946"/>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32" fill="hold" grpId="0" nodeType="clickEffect">
                                  <p:stCondLst>
                                    <p:cond delay="0"/>
                                  </p:stCondLst>
                                  <p:childTnLst>
                                    <p:set>
                                      <p:cBhvr>
                                        <p:cTn id="11" dur="1" fill="hold">
                                          <p:stCondLst>
                                            <p:cond delay="0"/>
                                          </p:stCondLst>
                                        </p:cTn>
                                        <p:tgtEl>
                                          <p:spTgt spid="210947"/>
                                        </p:tgtEl>
                                        <p:attrNameLst>
                                          <p:attrName>style.visibility</p:attrName>
                                        </p:attrNameLst>
                                      </p:cBhvr>
                                      <p:to>
                                        <p:strVal val="visible"/>
                                      </p:to>
                                    </p:set>
                                    <p:animEffect transition="in" filter="diamond(out)">
                                      <p:cBhvr>
                                        <p:cTn id="12" dur="2000"/>
                                        <p:tgtEl>
                                          <p:spTgt spid="210947"/>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210948"/>
                                        </p:tgtEl>
                                        <p:attrNameLst>
                                          <p:attrName>style.visibility</p:attrName>
                                        </p:attrNameLst>
                                      </p:cBhvr>
                                      <p:to>
                                        <p:strVal val="visible"/>
                                      </p:to>
                                    </p:set>
                                    <p:animEffect transition="in" filter="circle(in)">
                                      <p:cBhvr>
                                        <p:cTn id="17" dur="2000"/>
                                        <p:tgtEl>
                                          <p:spTgt spid="2109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0947" grpId="0"/>
      <p:bldP spid="210948" grpId="0"/>
    </p:bld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12994" name="Picture 2" descr="地耳"/>
          <p:cNvPicPr>
            <a:picLocks noChangeAspect="1"/>
          </p:cNvPicPr>
          <p:nvPr/>
        </p:nvPicPr>
        <p:blipFill>
          <a:blip r:embed="rId1"/>
          <a:srcRect l="1364" t="14908" r="2625" b="18898"/>
          <a:stretch>
            <a:fillRect/>
          </a:stretch>
        </p:blipFill>
        <p:spPr>
          <a:xfrm>
            <a:off x="539750" y="1661795"/>
            <a:ext cx="4455795" cy="3071495"/>
          </a:xfrm>
          <a:prstGeom prst="rect">
            <a:avLst/>
          </a:prstGeom>
          <a:noFill/>
          <a:ln w="38100" cap="flat" cmpd="sng">
            <a:solidFill>
              <a:srgbClr val="000080"/>
            </a:solidFill>
            <a:prstDash val="solid"/>
            <a:miter/>
            <a:headEnd type="none" w="med" len="med"/>
            <a:tailEnd type="none" w="med" len="med"/>
          </a:ln>
        </p:spPr>
      </p:pic>
      <p:sp>
        <p:nvSpPr>
          <p:cNvPr id="212995" name="Text Box 3"/>
          <p:cNvSpPr txBox="1"/>
          <p:nvPr/>
        </p:nvSpPr>
        <p:spPr>
          <a:xfrm>
            <a:off x="539750" y="4796473"/>
            <a:ext cx="1225550" cy="534987"/>
          </a:xfrm>
          <a:prstGeom prst="rect">
            <a:avLst/>
          </a:prstGeom>
          <a:noFill/>
          <a:ln w="9525">
            <a:noFill/>
          </a:ln>
        </p:spPr>
        <p:txBody>
          <a:bodyPr>
            <a:spAutoFit/>
          </a:bodyPr>
          <a:p>
            <a:pPr algn="ctr" defTabSz="914400">
              <a:lnSpc>
                <a:spcPct val="120000"/>
              </a:lnSpc>
              <a:spcBef>
                <a:spcPct val="50000"/>
              </a:spcBef>
              <a:tabLst>
                <a:tab pos="342900" algn="l"/>
              </a:tabLst>
            </a:pPr>
            <a:r>
              <a:rPr lang="zh-CN" altLang="en-US" sz="2400" b="1" dirty="0">
                <a:solidFill>
                  <a:srgbClr val="0000CC"/>
                </a:solidFill>
                <a:latin typeface="SimSun" panose="02010600030101010101" pitchFamily="2" charset="-122"/>
                <a:ea typeface="SimSun" panose="02010600030101010101" pitchFamily="2" charset="-122"/>
              </a:rPr>
              <a:t>地  耳</a:t>
            </a:r>
            <a:endParaRPr lang="zh-CN" altLang="en-US" sz="2400" b="1" dirty="0">
              <a:solidFill>
                <a:srgbClr val="0000CC"/>
              </a:solidFill>
              <a:latin typeface="SimSun" panose="02010600030101010101" pitchFamily="2" charset="-122"/>
              <a:ea typeface="SimSun" panose="02010600030101010101" pitchFamily="2" charset="-122"/>
            </a:endParaRPr>
          </a:p>
        </p:txBody>
      </p:sp>
      <p:sp>
        <p:nvSpPr>
          <p:cNvPr id="105476" name="Text Box 4"/>
          <p:cNvSpPr txBox="1"/>
          <p:nvPr/>
        </p:nvSpPr>
        <p:spPr>
          <a:xfrm>
            <a:off x="1182688" y="188913"/>
            <a:ext cx="6713537" cy="641350"/>
          </a:xfrm>
          <a:prstGeom prst="rect">
            <a:avLst/>
          </a:prstGeom>
          <a:noFill/>
          <a:ln w="9525">
            <a:noFill/>
          </a:ln>
        </p:spPr>
        <p:txBody>
          <a:bodyPr>
            <a:spAutoFit/>
          </a:bodyPr>
          <a:p>
            <a:pPr>
              <a:spcBef>
                <a:spcPct val="50000"/>
              </a:spcBef>
            </a:pPr>
            <a:r>
              <a:rPr lang="zh-CN" altLang="en-US" sz="3600" b="1" dirty="0">
                <a:solidFill>
                  <a:srgbClr val="990099"/>
                </a:solidFill>
                <a:latin typeface="Times New Roman" panose="02020603050405020304" pitchFamily="18" charset="0"/>
                <a:ea typeface="隶书" pitchFamily="49" charset="-122"/>
              </a:rPr>
              <a:t>第三节 蓝细菌（</a:t>
            </a:r>
            <a:r>
              <a:rPr lang="en-US" altLang="zh-CN" sz="3600" b="1" dirty="0">
                <a:solidFill>
                  <a:srgbClr val="990099"/>
                </a:solidFill>
                <a:latin typeface="Times New Roman" panose="02020603050405020304" pitchFamily="18" charset="0"/>
                <a:ea typeface="隶书" pitchFamily="49" charset="-122"/>
              </a:rPr>
              <a:t>Cyanobacteria</a:t>
            </a:r>
            <a:r>
              <a:rPr lang="zh-CN" altLang="en-US" sz="3600" b="1" dirty="0">
                <a:solidFill>
                  <a:srgbClr val="990099"/>
                </a:solidFill>
                <a:latin typeface="Times New Roman" panose="02020603050405020304" pitchFamily="18" charset="0"/>
                <a:ea typeface="隶书" pitchFamily="49" charset="-122"/>
              </a:rPr>
              <a:t>）</a:t>
            </a:r>
            <a:endParaRPr lang="zh-CN" altLang="en-US" sz="3600" b="1" dirty="0">
              <a:solidFill>
                <a:srgbClr val="990099"/>
              </a:solidFill>
              <a:latin typeface="Times New Roman" panose="02020603050405020304" pitchFamily="18" charset="0"/>
              <a:ea typeface="隶书" pitchFamily="49" charset="-122"/>
            </a:endParaRPr>
          </a:p>
        </p:txBody>
      </p:sp>
      <p:pic>
        <p:nvPicPr>
          <p:cNvPr id="106498" name="Picture 2" descr="发菜"/>
          <p:cNvPicPr>
            <a:picLocks noChangeAspect="1"/>
          </p:cNvPicPr>
          <p:nvPr/>
        </p:nvPicPr>
        <p:blipFill>
          <a:blip r:embed="rId2"/>
          <a:stretch>
            <a:fillRect/>
          </a:stretch>
        </p:blipFill>
        <p:spPr>
          <a:xfrm>
            <a:off x="4725670" y="3895725"/>
            <a:ext cx="4391660" cy="2940685"/>
          </a:xfrm>
          <a:prstGeom prst="rect">
            <a:avLst/>
          </a:prstGeom>
          <a:noFill/>
          <a:ln w="38100" cap="flat" cmpd="sng">
            <a:solidFill>
              <a:srgbClr val="000080"/>
            </a:solidFill>
            <a:prstDash val="solid"/>
            <a:miter/>
            <a:headEnd type="none" w="med" len="med"/>
            <a:tailEnd type="none" w="med" len="med"/>
          </a:ln>
        </p:spPr>
      </p:pic>
      <p:sp>
        <p:nvSpPr>
          <p:cNvPr id="106499" name="Text Box 3"/>
          <p:cNvSpPr txBox="1"/>
          <p:nvPr/>
        </p:nvSpPr>
        <p:spPr>
          <a:xfrm>
            <a:off x="7596188" y="3284538"/>
            <a:ext cx="1223962" cy="534987"/>
          </a:xfrm>
          <a:prstGeom prst="rect">
            <a:avLst/>
          </a:prstGeom>
          <a:noFill/>
          <a:ln w="9525">
            <a:noFill/>
          </a:ln>
        </p:spPr>
        <p:txBody>
          <a:bodyPr>
            <a:spAutoFit/>
          </a:bodyPr>
          <a:p>
            <a:pPr algn="just" defTabSz="914400">
              <a:lnSpc>
                <a:spcPct val="120000"/>
              </a:lnSpc>
              <a:spcBef>
                <a:spcPct val="50000"/>
              </a:spcBef>
              <a:tabLst>
                <a:tab pos="342900" algn="l"/>
              </a:tabLst>
            </a:pPr>
            <a:r>
              <a:rPr lang="zh-CN" altLang="en-US" sz="2400" b="1" dirty="0">
                <a:solidFill>
                  <a:srgbClr val="0000CC"/>
                </a:solidFill>
                <a:latin typeface="SimSun" panose="02010600030101010101" pitchFamily="2" charset="-122"/>
                <a:ea typeface="SimSun" panose="02010600030101010101" pitchFamily="2" charset="-122"/>
              </a:rPr>
              <a:t>发  菜</a:t>
            </a:r>
            <a:endParaRPr lang="zh-CN" altLang="en-US" sz="2400" b="1" dirty="0">
              <a:solidFill>
                <a:srgbClr val="0000CC"/>
              </a:solidFill>
              <a:latin typeface="SimSun" panose="02010600030101010101" pitchFamily="2" charset="-122"/>
              <a:ea typeface="SimSun"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nodeType="withEffect">
                                  <p:stCondLst>
                                    <p:cond delay="0"/>
                                  </p:stCondLst>
                                  <p:childTnLst>
                                    <p:set>
                                      <p:cBhvr>
                                        <p:cTn id="6" dur="1" fill="hold">
                                          <p:stCondLst>
                                            <p:cond delay="0"/>
                                          </p:stCondLst>
                                        </p:cTn>
                                        <p:tgtEl>
                                          <p:spTgt spid="212994"/>
                                        </p:tgtEl>
                                        <p:attrNameLst>
                                          <p:attrName>style.visibility</p:attrName>
                                        </p:attrNameLst>
                                      </p:cBhvr>
                                      <p:to>
                                        <p:strVal val="visible"/>
                                      </p:to>
                                    </p:set>
                                    <p:animEffect transition="in" filter="box(in)">
                                      <p:cBhvr>
                                        <p:cTn id="7" dur="500"/>
                                        <p:tgtEl>
                                          <p:spTgt spid="212994"/>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212995"/>
                                        </p:tgtEl>
                                        <p:attrNameLst>
                                          <p:attrName>style.visibility</p:attrName>
                                        </p:attrNameLst>
                                      </p:cBhvr>
                                      <p:to>
                                        <p:strVal val="visible"/>
                                      </p:to>
                                    </p:set>
                                    <p:animEffect transition="in" filter="blinds(horizontal)">
                                      <p:cBhvr>
                                        <p:cTn id="11" dur="500"/>
                                        <p:tgtEl>
                                          <p:spTgt spid="2129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2995" grpId="0"/>
    </p:bld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7522" name="Text Box 2"/>
          <p:cNvSpPr txBox="1"/>
          <p:nvPr/>
        </p:nvSpPr>
        <p:spPr>
          <a:xfrm>
            <a:off x="1447800" y="0"/>
            <a:ext cx="5649913" cy="762000"/>
          </a:xfrm>
          <a:prstGeom prst="rect">
            <a:avLst/>
          </a:prstGeom>
          <a:noFill/>
          <a:ln w="9525">
            <a:noFill/>
          </a:ln>
        </p:spPr>
        <p:txBody>
          <a:bodyPr>
            <a:spAutoFit/>
          </a:bodyPr>
          <a:p>
            <a:pPr marL="1612900" indent="-1612900">
              <a:lnSpc>
                <a:spcPct val="110000"/>
              </a:lnSpc>
              <a:spcBef>
                <a:spcPct val="50000"/>
              </a:spcBef>
            </a:pPr>
            <a:r>
              <a:rPr lang="zh-CN" altLang="en-US" sz="4000" b="1" dirty="0">
                <a:solidFill>
                  <a:srgbClr val="A50021"/>
                </a:solidFill>
                <a:latin typeface="隶书" pitchFamily="49" charset="-122"/>
                <a:ea typeface="隶书" pitchFamily="49" charset="-122"/>
              </a:rPr>
              <a:t>第四节 其他原核微生物</a:t>
            </a:r>
            <a:endParaRPr lang="zh-CN" altLang="en-US" sz="4000" dirty="0">
              <a:solidFill>
                <a:srgbClr val="A50021"/>
              </a:solidFill>
              <a:latin typeface="Arial" panose="020B0604020202020204" pitchFamily="34" charset="0"/>
              <a:ea typeface="SimSun" panose="02010600030101010101" pitchFamily="2" charset="-122"/>
            </a:endParaRPr>
          </a:p>
        </p:txBody>
      </p:sp>
      <p:sp>
        <p:nvSpPr>
          <p:cNvPr id="217091" name="Text Box 3"/>
          <p:cNvSpPr txBox="1"/>
          <p:nvPr/>
        </p:nvSpPr>
        <p:spPr>
          <a:xfrm>
            <a:off x="523875" y="1484630"/>
            <a:ext cx="8246745" cy="3752215"/>
          </a:xfrm>
          <a:prstGeom prst="rect">
            <a:avLst/>
          </a:prstGeom>
          <a:noFill/>
          <a:ln w="9525">
            <a:noFill/>
          </a:ln>
        </p:spPr>
        <p:txBody>
          <a:bodyPr wrap="square">
            <a:spAutoFit/>
          </a:bodyPr>
          <a:p>
            <a:pPr>
              <a:lnSpc>
                <a:spcPct val="170000"/>
              </a:lnSpc>
              <a:spcBef>
                <a:spcPct val="50000"/>
              </a:spcBef>
            </a:pPr>
            <a:r>
              <a:rPr lang="zh-CN" altLang="en-US" sz="2800" b="1" dirty="0">
                <a:solidFill>
                  <a:srgbClr val="080808"/>
                </a:solidFill>
                <a:latin typeface="Times New Roman" panose="02020603050405020304" pitchFamily="18" charset="0"/>
                <a:ea typeface="SimSun" panose="02010600030101010101" pitchFamily="2" charset="-122"/>
              </a:rPr>
              <a:t>       </a:t>
            </a:r>
            <a:r>
              <a:rPr lang="zh-CN" altLang="en-US" sz="2800" b="1" dirty="0">
                <a:solidFill>
                  <a:srgbClr val="080808"/>
                </a:solidFill>
                <a:latin typeface="Times New Roman" panose="02020603050405020304" pitchFamily="18" charset="0"/>
                <a:ea typeface="楷体_GB2312" pitchFamily="49" charset="-122"/>
              </a:rPr>
              <a:t>支原体、立克次氏体和衣原体是</a:t>
            </a:r>
            <a:r>
              <a:rPr lang="en-US" altLang="zh-CN" sz="2800" b="1" dirty="0">
                <a:solidFill>
                  <a:srgbClr val="080808"/>
                </a:solidFill>
                <a:latin typeface="Times New Roman" panose="02020603050405020304" pitchFamily="18" charset="0"/>
                <a:ea typeface="楷体_GB2312" pitchFamily="49" charset="-122"/>
              </a:rPr>
              <a:t>3</a:t>
            </a:r>
            <a:r>
              <a:rPr lang="zh-CN" altLang="en-US" sz="2800" b="1" dirty="0">
                <a:solidFill>
                  <a:srgbClr val="080808"/>
                </a:solidFill>
                <a:latin typeface="Times New Roman" panose="02020603050405020304" pitchFamily="18" charset="0"/>
                <a:ea typeface="楷体_GB2312" pitchFamily="49" charset="-122"/>
              </a:rPr>
              <a:t>类同属</a:t>
            </a:r>
            <a:r>
              <a:rPr lang="en-US" altLang="zh-CN" sz="2800" b="1" dirty="0">
                <a:solidFill>
                  <a:srgbClr val="A50021"/>
                </a:solidFill>
                <a:latin typeface="Times New Roman" panose="02020603050405020304" pitchFamily="18" charset="0"/>
                <a:ea typeface="楷体_GB2312" pitchFamily="49" charset="-122"/>
              </a:rPr>
              <a:t>G</a:t>
            </a:r>
            <a:r>
              <a:rPr lang="zh-CN" altLang="en-US" sz="2800" b="1" baseline="30000" dirty="0">
                <a:solidFill>
                  <a:srgbClr val="A50021"/>
                </a:solidFill>
                <a:latin typeface="Times New Roman" panose="02020603050405020304" pitchFamily="18" charset="0"/>
                <a:ea typeface="楷体_GB2312" pitchFamily="49" charset="-122"/>
              </a:rPr>
              <a:t>－</a:t>
            </a:r>
            <a:r>
              <a:rPr lang="zh-CN" altLang="en-US" sz="2800" b="1" dirty="0">
                <a:solidFill>
                  <a:srgbClr val="080808"/>
                </a:solidFill>
                <a:latin typeface="Times New Roman" panose="02020603050405020304" pitchFamily="18" charset="0"/>
                <a:ea typeface="楷体_GB2312" pitchFamily="49" charset="-122"/>
              </a:rPr>
              <a:t>的代谢能力差，主要营</a:t>
            </a:r>
            <a:r>
              <a:rPr lang="zh-CN" altLang="en-US" sz="2800" b="1" dirty="0">
                <a:solidFill>
                  <a:srgbClr val="A50021"/>
                </a:solidFill>
                <a:latin typeface="Times New Roman" panose="02020603050405020304" pitchFamily="18" charset="0"/>
                <a:ea typeface="楷体_GB2312" pitchFamily="49" charset="-122"/>
              </a:rPr>
              <a:t>细胞内寄生</a:t>
            </a:r>
            <a:r>
              <a:rPr lang="zh-CN" altLang="en-US" sz="2800" b="1" dirty="0">
                <a:solidFill>
                  <a:srgbClr val="080808"/>
                </a:solidFill>
                <a:latin typeface="Times New Roman" panose="02020603050405020304" pitchFamily="18" charset="0"/>
                <a:ea typeface="楷体_GB2312" pitchFamily="49" charset="-122"/>
              </a:rPr>
              <a:t>的小型原核生物。从支原体、立克次氏体至衣原体，其寄生性逐步增强，因此，它们是</a:t>
            </a:r>
            <a:r>
              <a:rPr lang="zh-CN" altLang="en-US" sz="2800" b="1" dirty="0">
                <a:solidFill>
                  <a:srgbClr val="A50021"/>
                </a:solidFill>
                <a:latin typeface="Times New Roman" panose="02020603050405020304" pitchFamily="18" charset="0"/>
                <a:ea typeface="楷体_GB2312" pitchFamily="49" charset="-122"/>
              </a:rPr>
              <a:t>介于细菌与病毒间</a:t>
            </a:r>
            <a:r>
              <a:rPr lang="zh-CN" altLang="en-US" sz="2800" b="1" dirty="0">
                <a:solidFill>
                  <a:srgbClr val="080808"/>
                </a:solidFill>
                <a:latin typeface="Times New Roman" panose="02020603050405020304" pitchFamily="18" charset="0"/>
                <a:ea typeface="楷体_GB2312" pitchFamily="49" charset="-122"/>
              </a:rPr>
              <a:t>的一类原核生物。</a:t>
            </a:r>
            <a:r>
              <a:rPr lang="zh-CN" altLang="en-US" sz="2800" b="1" dirty="0">
                <a:solidFill>
                  <a:srgbClr val="080808"/>
                </a:solidFill>
                <a:latin typeface="Times New Roman" panose="02020603050405020304" pitchFamily="18" charset="0"/>
                <a:ea typeface="SimSun" panose="02010600030101010101" pitchFamily="2" charset="-122"/>
              </a:rPr>
              <a:t> </a:t>
            </a:r>
            <a:endParaRPr lang="zh-CN" altLang="en-US" sz="2800" b="1" dirty="0">
              <a:solidFill>
                <a:srgbClr val="080808"/>
              </a:solidFill>
              <a:latin typeface="Times New Roman" panose="02020603050405020304" pitchFamily="18" charset="0"/>
              <a:ea typeface="SimSun"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withEffect">
                                  <p:stCondLst>
                                    <p:cond delay="0"/>
                                  </p:stCondLst>
                                  <p:iterate type="lt">
                                    <p:tmPct val="50000"/>
                                  </p:iterate>
                                  <p:childTnLst>
                                    <p:set>
                                      <p:cBhvr>
                                        <p:cTn id="6" dur="1" fill="hold">
                                          <p:stCondLst>
                                            <p:cond delay="0"/>
                                          </p:stCondLst>
                                        </p:cTn>
                                        <p:tgtEl>
                                          <p:spTgt spid="217091"/>
                                        </p:tgtEl>
                                        <p:attrNameLst>
                                          <p:attrName>style.visibility</p:attrName>
                                        </p:attrNameLst>
                                      </p:cBhvr>
                                      <p:to>
                                        <p:strVal val="visible"/>
                                      </p:to>
                                    </p:set>
                                    <p:anim calcmode="discrete" valueType="clr">
                                      <p:cBhvr override="childStyle">
                                        <p:cTn id="7" dur="80"/>
                                        <p:tgtEl>
                                          <p:spTgt spid="217091"/>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17091"/>
                                        </p:tgtEl>
                                        <p:attrNameLst>
                                          <p:attrName>fillcolor</p:attrName>
                                        </p:attrNameLst>
                                      </p:cBhvr>
                                      <p:tavLst>
                                        <p:tav tm="0">
                                          <p:val>
                                            <p:clrVal>
                                              <a:schemeClr val="accent2"/>
                                            </p:clrVal>
                                          </p:val>
                                        </p:tav>
                                        <p:tav tm="50000">
                                          <p:val>
                                            <p:clrVal>
                                              <a:schemeClr val="hlink"/>
                                            </p:clrVal>
                                          </p:val>
                                        </p:tav>
                                      </p:tavLst>
                                    </p:anim>
                                    <p:set>
                                      <p:cBhvr>
                                        <p:cTn id="9" dur="80"/>
                                        <p:tgtEl>
                                          <p:spTgt spid="217091"/>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7091" grpId="0"/>
    </p:bld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9138" name="Text Box 2"/>
          <p:cNvSpPr txBox="1"/>
          <p:nvPr/>
        </p:nvSpPr>
        <p:spPr>
          <a:xfrm>
            <a:off x="396240" y="1485265"/>
            <a:ext cx="5612130" cy="2916555"/>
          </a:xfrm>
          <a:prstGeom prst="rect">
            <a:avLst/>
          </a:prstGeom>
          <a:noFill/>
          <a:ln w="9525">
            <a:noFill/>
          </a:ln>
        </p:spPr>
        <p:txBody>
          <a:bodyPr wrap="square">
            <a:spAutoFit/>
          </a:bodyPr>
          <a:p>
            <a:pPr marL="1720850" indent="-1720850" algn="just">
              <a:lnSpc>
                <a:spcPct val="180000"/>
              </a:lnSpc>
              <a:spcBef>
                <a:spcPct val="50000"/>
              </a:spcBef>
            </a:pPr>
            <a:r>
              <a:rPr lang="zh-CN" altLang="en-US" sz="3200" b="1" dirty="0">
                <a:solidFill>
                  <a:srgbClr val="800080"/>
                </a:solidFill>
                <a:latin typeface="Times New Roman" panose="02020603050405020304" pitchFamily="18" charset="0"/>
                <a:ea typeface="黑体" panose="02010609060101010101" pitchFamily="2" charset="-122"/>
              </a:rPr>
              <a:t>一、支原体（</a:t>
            </a:r>
            <a:r>
              <a:rPr lang="en-US" altLang="zh-CN" sz="3200" b="1" dirty="0">
                <a:solidFill>
                  <a:srgbClr val="800080"/>
                </a:solidFill>
                <a:latin typeface="Times New Roman" panose="02020603050405020304" pitchFamily="18" charset="0"/>
                <a:ea typeface="黑体" panose="02010609060101010101" pitchFamily="2" charset="-122"/>
              </a:rPr>
              <a:t>Mycoplasma</a:t>
            </a:r>
            <a:r>
              <a:rPr lang="zh-CN" altLang="en-US" sz="3200" b="1" dirty="0">
                <a:solidFill>
                  <a:srgbClr val="800080"/>
                </a:solidFill>
                <a:latin typeface="Times New Roman" panose="02020603050405020304" pitchFamily="18" charset="0"/>
                <a:ea typeface="黑体" panose="02010609060101010101" pitchFamily="2" charset="-122"/>
              </a:rPr>
              <a:t>）</a:t>
            </a:r>
            <a:endParaRPr lang="zh-CN" altLang="en-US" sz="3200" b="1" dirty="0">
              <a:solidFill>
                <a:srgbClr val="800080"/>
              </a:solidFill>
              <a:latin typeface="Times New Roman" panose="02020603050405020304" pitchFamily="18" charset="0"/>
              <a:ea typeface="黑体" panose="02010609060101010101" pitchFamily="2" charset="-122"/>
            </a:endParaRPr>
          </a:p>
          <a:p>
            <a:pPr marL="1720850" indent="-1720850">
              <a:lnSpc>
                <a:spcPct val="100000"/>
              </a:lnSpc>
              <a:spcBef>
                <a:spcPct val="50000"/>
              </a:spcBef>
            </a:pPr>
            <a:r>
              <a:rPr lang="en-US" altLang="zh-CN" sz="2800" b="1" dirty="0">
                <a:solidFill>
                  <a:srgbClr val="A50021"/>
                </a:solidFill>
                <a:latin typeface="Arial" panose="020B0604020202020204" pitchFamily="34" charset="0"/>
                <a:ea typeface="SimSun" panose="02010600030101010101" pitchFamily="2" charset="-122"/>
              </a:rPr>
              <a:t>1</a:t>
            </a:r>
            <a:r>
              <a:rPr lang="zh-CN" altLang="en-US" sz="2800" b="1" dirty="0">
                <a:solidFill>
                  <a:srgbClr val="A50021"/>
                </a:solidFill>
                <a:latin typeface="Arial" panose="020B0604020202020204" pitchFamily="34" charset="0"/>
                <a:ea typeface="SimSun" panose="02010600030101010101" pitchFamily="2" charset="-122"/>
              </a:rPr>
              <a:t>、支原体：</a:t>
            </a:r>
            <a:r>
              <a:rPr lang="zh-CN" altLang="en-US" sz="2800" b="1" dirty="0">
                <a:solidFill>
                  <a:srgbClr val="080808"/>
                </a:solidFill>
                <a:latin typeface="楷体_GB2312" pitchFamily="49" charset="-122"/>
                <a:ea typeface="楷体_GB2312" pitchFamily="49" charset="-122"/>
              </a:rPr>
              <a:t>是一类无细胞壁、介于独立生活和细胞内寄生生活间的最小型原核生物。</a:t>
            </a:r>
            <a:r>
              <a:rPr lang="zh-CN" altLang="en-US" sz="2800" b="1" dirty="0">
                <a:latin typeface="Arial" panose="020B0604020202020204" pitchFamily="34" charset="0"/>
                <a:ea typeface="SimSun" panose="02010600030101010101" pitchFamily="2" charset="-122"/>
              </a:rPr>
              <a:t> </a:t>
            </a:r>
            <a:endParaRPr lang="zh-CN" altLang="en-US" sz="2800" b="1" dirty="0">
              <a:latin typeface="Arial" panose="020B0604020202020204" pitchFamily="34" charset="0"/>
              <a:ea typeface="SimSun" panose="02010600030101010101" pitchFamily="2" charset="-122"/>
            </a:endParaRPr>
          </a:p>
        </p:txBody>
      </p:sp>
      <p:sp>
        <p:nvSpPr>
          <p:cNvPr id="108547" name="Text Box 3"/>
          <p:cNvSpPr txBox="1"/>
          <p:nvPr/>
        </p:nvSpPr>
        <p:spPr>
          <a:xfrm>
            <a:off x="1447800" y="0"/>
            <a:ext cx="5649913" cy="762000"/>
          </a:xfrm>
          <a:prstGeom prst="rect">
            <a:avLst/>
          </a:prstGeom>
          <a:noFill/>
          <a:ln w="9525">
            <a:noFill/>
          </a:ln>
        </p:spPr>
        <p:txBody>
          <a:bodyPr>
            <a:spAutoFit/>
          </a:bodyPr>
          <a:p>
            <a:pPr marL="1612900" indent="-1612900">
              <a:lnSpc>
                <a:spcPct val="110000"/>
              </a:lnSpc>
              <a:spcBef>
                <a:spcPct val="50000"/>
              </a:spcBef>
            </a:pPr>
            <a:r>
              <a:rPr lang="zh-CN" altLang="en-US" sz="4000" b="1" dirty="0">
                <a:solidFill>
                  <a:srgbClr val="A50021"/>
                </a:solidFill>
                <a:latin typeface="隶书" pitchFamily="49" charset="-122"/>
                <a:ea typeface="隶书" pitchFamily="49" charset="-122"/>
              </a:rPr>
              <a:t>第四节 其他原核微生物</a:t>
            </a:r>
            <a:endParaRPr lang="zh-CN" altLang="en-US" sz="4000" dirty="0">
              <a:solidFill>
                <a:srgbClr val="A50021"/>
              </a:solidFill>
              <a:latin typeface="Arial" panose="020B0604020202020204" pitchFamily="34" charset="0"/>
              <a:ea typeface="SimSun" panose="02010600030101010101" pitchFamily="2" charset="-122"/>
            </a:endParaRPr>
          </a:p>
        </p:txBody>
      </p:sp>
      <p:sp>
        <p:nvSpPr>
          <p:cNvPr id="221186" name="Text Box 2"/>
          <p:cNvSpPr txBox="1"/>
          <p:nvPr/>
        </p:nvSpPr>
        <p:spPr>
          <a:xfrm>
            <a:off x="395605" y="4509770"/>
            <a:ext cx="8404225" cy="2287905"/>
          </a:xfrm>
          <a:prstGeom prst="rect">
            <a:avLst/>
          </a:prstGeom>
          <a:noFill/>
          <a:ln w="9525">
            <a:noFill/>
          </a:ln>
        </p:spPr>
        <p:txBody>
          <a:bodyPr wrap="square">
            <a:spAutoFit/>
          </a:bodyPr>
          <a:p>
            <a:pPr marL="384175" indent="-384175">
              <a:lnSpc>
                <a:spcPct val="80000"/>
              </a:lnSpc>
              <a:spcBef>
                <a:spcPct val="50000"/>
              </a:spcBef>
            </a:pPr>
            <a:r>
              <a:rPr lang="en-US" altLang="zh-CN" sz="2800" b="1" dirty="0">
                <a:solidFill>
                  <a:srgbClr val="A50021"/>
                </a:solidFill>
                <a:latin typeface="Arial" panose="020B0604020202020204" pitchFamily="34" charset="0"/>
                <a:ea typeface="SimSun" panose="02010600030101010101" pitchFamily="2" charset="-122"/>
              </a:rPr>
              <a:t>2</a:t>
            </a:r>
            <a:r>
              <a:rPr lang="zh-CN" altLang="en-US" sz="2800" b="1" dirty="0">
                <a:solidFill>
                  <a:srgbClr val="A50021"/>
                </a:solidFill>
                <a:latin typeface="Arial" panose="020B0604020202020204" pitchFamily="34" charset="0"/>
                <a:ea typeface="SimSun" panose="02010600030101010101" pitchFamily="2" charset="-122"/>
              </a:rPr>
              <a:t>、特点</a:t>
            </a:r>
            <a:r>
              <a:rPr lang="zh-CN" altLang="en-US" sz="2800" b="1" dirty="0">
                <a:solidFill>
                  <a:srgbClr val="FFFF00"/>
                </a:solidFill>
                <a:latin typeface="Arial" panose="020B0604020202020204" pitchFamily="34" charset="0"/>
                <a:ea typeface="SimSun" panose="02010600030101010101" pitchFamily="2" charset="-122"/>
              </a:rPr>
              <a:t> </a:t>
            </a:r>
            <a:endParaRPr lang="zh-CN" altLang="en-US" sz="2800" b="1" dirty="0">
              <a:solidFill>
                <a:srgbClr val="FFFF00"/>
              </a:solidFill>
              <a:latin typeface="Arial" panose="020B0604020202020204" pitchFamily="34" charset="0"/>
              <a:ea typeface="SimSun" panose="02010600030101010101" pitchFamily="2" charset="-122"/>
            </a:endParaRPr>
          </a:p>
          <a:p>
            <a:pPr marL="384175" indent="-384175">
              <a:lnSpc>
                <a:spcPct val="110000"/>
              </a:lnSpc>
              <a:spcBef>
                <a:spcPct val="50000"/>
              </a:spcBef>
            </a:pPr>
            <a:r>
              <a:rPr lang="zh-CN" altLang="en-US" sz="2800" b="1" dirty="0">
                <a:solidFill>
                  <a:srgbClr val="080808"/>
                </a:solidFill>
                <a:latin typeface="楷体_GB2312" pitchFamily="49" charset="-122"/>
                <a:ea typeface="楷体_GB2312" pitchFamily="49" charset="-122"/>
              </a:rPr>
              <a:t>⑴ 没有细胞壁。革兰氏染色阴性；多形、易变，可通过细菌滤器。</a:t>
            </a:r>
            <a:endParaRPr lang="zh-CN" altLang="en-US" sz="2800" b="1" dirty="0">
              <a:solidFill>
                <a:srgbClr val="080808"/>
              </a:solidFill>
              <a:latin typeface="楷体_GB2312" pitchFamily="49" charset="-122"/>
              <a:ea typeface="楷体_GB2312" pitchFamily="49" charset="-122"/>
            </a:endParaRPr>
          </a:p>
          <a:p>
            <a:pPr marL="384175" indent="-384175">
              <a:lnSpc>
                <a:spcPct val="110000"/>
              </a:lnSpc>
              <a:spcBef>
                <a:spcPct val="50000"/>
              </a:spcBef>
            </a:pPr>
            <a:r>
              <a:rPr lang="zh-CN" altLang="en-US" sz="2800" b="1" dirty="0">
                <a:solidFill>
                  <a:srgbClr val="080808"/>
                </a:solidFill>
                <a:latin typeface="楷体_GB2312" pitchFamily="49" charset="-122"/>
                <a:ea typeface="楷体_GB2312" pitchFamily="49" charset="-122"/>
                <a:sym typeface="+mn-ea"/>
              </a:rPr>
              <a:t>⑵ 菌落小，形成慢，呈特有的</a:t>
            </a:r>
            <a:r>
              <a:rPr lang="zh-CN" altLang="en-US" sz="2800" b="1" dirty="0">
                <a:solidFill>
                  <a:srgbClr val="080808"/>
                </a:solidFill>
                <a:latin typeface="Times New Roman" panose="02020603050405020304" pitchFamily="18" charset="0"/>
                <a:ea typeface="楷体_GB2312" pitchFamily="49" charset="-122"/>
                <a:sym typeface="+mn-ea"/>
              </a:rPr>
              <a:t>“</a:t>
            </a:r>
            <a:r>
              <a:rPr lang="zh-CN" altLang="en-US" sz="2800" b="1" dirty="0">
                <a:solidFill>
                  <a:srgbClr val="080808"/>
                </a:solidFill>
                <a:latin typeface="楷体_GB2312" pitchFamily="49" charset="-122"/>
                <a:ea typeface="楷体_GB2312" pitchFamily="49" charset="-122"/>
                <a:sym typeface="+mn-ea"/>
              </a:rPr>
              <a:t>油煎蛋</a:t>
            </a:r>
            <a:r>
              <a:rPr lang="zh-CN" altLang="en-US" sz="2800" b="1" dirty="0">
                <a:solidFill>
                  <a:srgbClr val="080808"/>
                </a:solidFill>
                <a:latin typeface="Times New Roman" panose="02020603050405020304" pitchFamily="18" charset="0"/>
                <a:ea typeface="楷体_GB2312" pitchFamily="49" charset="-122"/>
                <a:sym typeface="+mn-ea"/>
              </a:rPr>
              <a:t>”</a:t>
            </a:r>
            <a:r>
              <a:rPr lang="zh-CN" altLang="en-US" sz="2800" b="1" dirty="0">
                <a:solidFill>
                  <a:srgbClr val="080808"/>
                </a:solidFill>
                <a:latin typeface="楷体_GB2312" pitchFamily="49" charset="-122"/>
                <a:ea typeface="楷体_GB2312" pitchFamily="49" charset="-122"/>
                <a:sym typeface="+mn-ea"/>
              </a:rPr>
              <a:t>状。</a:t>
            </a:r>
            <a:r>
              <a:rPr lang="zh-CN" altLang="en-US" sz="2800" b="1" dirty="0">
                <a:solidFill>
                  <a:srgbClr val="080808"/>
                </a:solidFill>
                <a:latin typeface="楷体_GB2312" pitchFamily="49" charset="-122"/>
                <a:ea typeface="楷体_GB2312" pitchFamily="49" charset="-122"/>
              </a:rPr>
              <a:t> </a:t>
            </a:r>
            <a:endParaRPr lang="zh-CN" altLang="en-US" sz="2800" b="1" dirty="0">
              <a:solidFill>
                <a:srgbClr val="080808"/>
              </a:solidFill>
              <a:latin typeface="楷体_GB2312" pitchFamily="49" charset="-122"/>
              <a:ea typeface="楷体_GB2312" pitchFamily="49" charset="-122"/>
            </a:endParaRPr>
          </a:p>
        </p:txBody>
      </p:sp>
      <p:pic>
        <p:nvPicPr>
          <p:cNvPr id="221187" name="Picture 3" descr="支原体模型"/>
          <p:cNvPicPr>
            <a:picLocks noChangeAspect="1"/>
          </p:cNvPicPr>
          <p:nvPr/>
        </p:nvPicPr>
        <p:blipFill>
          <a:blip r:embed="rId1">
            <a:lum contrast="6000"/>
          </a:blip>
          <a:srcRect l="15889" b="9668"/>
          <a:stretch>
            <a:fillRect/>
          </a:stretch>
        </p:blipFill>
        <p:spPr>
          <a:xfrm>
            <a:off x="6084570" y="1772920"/>
            <a:ext cx="2856230" cy="2298065"/>
          </a:xfrm>
          <a:prstGeom prst="rect">
            <a:avLst/>
          </a:prstGeom>
          <a:noFill/>
          <a:ln w="57150" cap="flat" cmpd="thickThin">
            <a:solidFill>
              <a:srgbClr val="FF9900"/>
            </a:solidFill>
            <a:prstDash val="solid"/>
            <a:miter/>
            <a:headEnd type="none" w="med" len="med"/>
            <a:tailEnd type="none" w="med" len="me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nodeType="withEffect">
                                  <p:stCondLst>
                                    <p:cond delay="0"/>
                                  </p:stCondLst>
                                  <p:childTnLst>
                                    <p:set>
                                      <p:cBhvr>
                                        <p:cTn id="6" dur="1" fill="hold">
                                          <p:stCondLst>
                                            <p:cond delay="0"/>
                                          </p:stCondLst>
                                        </p:cTn>
                                        <p:tgtEl>
                                          <p:spTgt spid="219138">
                                            <p:txEl>
                                              <p:charRg st="0" end="18"/>
                                            </p:txEl>
                                          </p:spTgt>
                                        </p:tgtEl>
                                        <p:attrNameLst>
                                          <p:attrName>style.visibility</p:attrName>
                                        </p:attrNameLst>
                                      </p:cBhvr>
                                      <p:to>
                                        <p:strVal val="visible"/>
                                      </p:to>
                                    </p:set>
                                    <p:anim calcmode="lin" valueType="num">
                                      <p:cBhvr>
                                        <p:cTn id="7" dur="500" fill="hold"/>
                                        <p:tgtEl>
                                          <p:spTgt spid="219138">
                                            <p:txEl>
                                              <p:charRg st="0" end="18"/>
                                            </p:txEl>
                                          </p:spTgt>
                                        </p:tgtEl>
                                        <p:attrNameLst>
                                          <p:attrName>ppt_w</p:attrName>
                                        </p:attrNameLst>
                                      </p:cBhvr>
                                      <p:tavLst>
                                        <p:tav tm="0">
                                          <p:val>
                                            <p:fltVal val="0.000000"/>
                                          </p:val>
                                        </p:tav>
                                        <p:tav tm="100000">
                                          <p:val>
                                            <p:strVal val="#ppt_w"/>
                                          </p:val>
                                        </p:tav>
                                      </p:tavLst>
                                    </p:anim>
                                    <p:anim calcmode="lin" valueType="num">
                                      <p:cBhvr>
                                        <p:cTn id="8" dur="500" fill="hold"/>
                                        <p:tgtEl>
                                          <p:spTgt spid="219138">
                                            <p:txEl>
                                              <p:charRg st="0" end="18"/>
                                            </p:txEl>
                                          </p:spTgt>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5" presetClass="entr" presetSubtype="10" fill="hold" nodeType="clickEffect">
                                  <p:stCondLst>
                                    <p:cond delay="0"/>
                                  </p:stCondLst>
                                  <p:childTnLst>
                                    <p:set>
                                      <p:cBhvr>
                                        <p:cTn id="12" dur="1" fill="hold">
                                          <p:stCondLst>
                                            <p:cond delay="0"/>
                                          </p:stCondLst>
                                        </p:cTn>
                                        <p:tgtEl>
                                          <p:spTgt spid="219138">
                                            <p:txEl>
                                              <p:charRg st="18" end="58"/>
                                            </p:txEl>
                                          </p:spTgt>
                                        </p:tgtEl>
                                        <p:attrNameLst>
                                          <p:attrName>style.visibility</p:attrName>
                                        </p:attrNameLst>
                                      </p:cBhvr>
                                      <p:to>
                                        <p:strVal val="visible"/>
                                      </p:to>
                                    </p:set>
                                    <p:animEffect transition="in" filter="checkerboard(across)">
                                      <p:cBhvr>
                                        <p:cTn id="13" dur="500"/>
                                        <p:tgtEl>
                                          <p:spTgt spid="219138">
                                            <p:txEl>
                                              <p:charRg st="18" end="58"/>
                                            </p:txEl>
                                          </p:spTgt>
                                        </p:tgtEl>
                                      </p:cBhvr>
                                    </p:animEffect>
                                  </p:childTnLst>
                                </p:cTn>
                              </p:par>
                              <p:par>
                                <p:cTn id="14" presetID="17" presetClass="entr" presetSubtype="10" fill="hold" nodeType="withEffect">
                                  <p:stCondLst>
                                    <p:cond delay="0"/>
                                  </p:stCondLst>
                                  <p:childTnLst>
                                    <p:set>
                                      <p:cBhvr>
                                        <p:cTn id="15" dur="1" fill="hold">
                                          <p:stCondLst>
                                            <p:cond delay="0"/>
                                          </p:stCondLst>
                                        </p:cTn>
                                        <p:tgtEl>
                                          <p:spTgt spid="221186">
                                            <p:txEl>
                                              <p:charRg st="0" end="6"/>
                                            </p:txEl>
                                          </p:spTgt>
                                        </p:tgtEl>
                                        <p:attrNameLst>
                                          <p:attrName>style.visibility</p:attrName>
                                        </p:attrNameLst>
                                      </p:cBhvr>
                                      <p:to>
                                        <p:strVal val="visible"/>
                                      </p:to>
                                    </p:set>
                                    <p:anim calcmode="lin" valueType="num">
                                      <p:cBhvr>
                                        <p:cTn id="16" dur="500" fill="hold"/>
                                        <p:tgtEl>
                                          <p:spTgt spid="221186">
                                            <p:txEl>
                                              <p:charRg st="0" end="6"/>
                                            </p:txEl>
                                          </p:spTgt>
                                        </p:tgtEl>
                                        <p:attrNameLst>
                                          <p:attrName>ppt_w</p:attrName>
                                        </p:attrNameLst>
                                      </p:cBhvr>
                                      <p:tavLst>
                                        <p:tav tm="0">
                                          <p:val>
                                            <p:fltVal val="0.000000"/>
                                          </p:val>
                                        </p:tav>
                                        <p:tav tm="100000">
                                          <p:val>
                                            <p:strVal val="#ppt_w"/>
                                          </p:val>
                                        </p:tav>
                                      </p:tavLst>
                                    </p:anim>
                                    <p:anim calcmode="lin" valueType="num">
                                      <p:cBhvr>
                                        <p:cTn id="17" dur="500" fill="hold"/>
                                        <p:tgtEl>
                                          <p:spTgt spid="221186">
                                            <p:txEl>
                                              <p:charRg st="0" end="6"/>
                                            </p:txEl>
                                          </p:spTgt>
                                        </p:tgtEl>
                                        <p:attrNameLst>
                                          <p:attrName>ppt_h</p:attrName>
                                        </p:attrNameLst>
                                      </p:cBhvr>
                                      <p:tavLst>
                                        <p:tav tm="0">
                                          <p:val>
                                            <p:strVal val="#ppt_h"/>
                                          </p:val>
                                        </p:tav>
                                        <p:tav tm="100000">
                                          <p:val>
                                            <p:strVal val="#ppt_h"/>
                                          </p:val>
                                        </p:tav>
                                      </p:tavLst>
                                    </p:anim>
                                  </p:childTnLst>
                                </p:cTn>
                              </p:par>
                            </p:childTnLst>
                          </p:cTn>
                        </p:par>
                        <p:par>
                          <p:cTn id="18" fill="hold">
                            <p:stCondLst>
                              <p:cond delay="500"/>
                            </p:stCondLst>
                            <p:childTnLst>
                              <p:par>
                                <p:cTn id="19" presetID="27" presetClass="entr" presetSubtype="0" fill="hold" nodeType="afterEffect">
                                  <p:stCondLst>
                                    <p:cond delay="0"/>
                                  </p:stCondLst>
                                  <p:iterate type="lt">
                                    <p:tmPct val="50000"/>
                                  </p:iterate>
                                  <p:childTnLst>
                                    <p:set>
                                      <p:cBhvr>
                                        <p:cTn id="20" dur="1" fill="hold">
                                          <p:stCondLst>
                                            <p:cond delay="0"/>
                                          </p:stCondLst>
                                        </p:cTn>
                                        <p:tgtEl>
                                          <p:spTgt spid="221186">
                                            <p:txEl>
                                              <p:charRg st="6" end="38"/>
                                            </p:txEl>
                                          </p:spTgt>
                                        </p:tgtEl>
                                        <p:attrNameLst>
                                          <p:attrName>style.visibility</p:attrName>
                                        </p:attrNameLst>
                                      </p:cBhvr>
                                      <p:to>
                                        <p:strVal val="visible"/>
                                      </p:to>
                                    </p:set>
                                    <p:anim calcmode="discrete" valueType="clr">
                                      <p:cBhvr override="childStyle">
                                        <p:cTn id="21" dur="80"/>
                                        <p:tgtEl>
                                          <p:spTgt spid="221186">
                                            <p:txEl>
                                              <p:charRg st="6" end="38"/>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2" dur="80"/>
                                        <p:tgtEl>
                                          <p:spTgt spid="221186">
                                            <p:txEl>
                                              <p:charRg st="6" end="38"/>
                                            </p:txEl>
                                          </p:spTgt>
                                        </p:tgtEl>
                                        <p:attrNameLst>
                                          <p:attrName>fillcolor</p:attrName>
                                        </p:attrNameLst>
                                      </p:cBhvr>
                                      <p:tavLst>
                                        <p:tav tm="0">
                                          <p:val>
                                            <p:clrVal>
                                              <a:schemeClr val="accent2"/>
                                            </p:clrVal>
                                          </p:val>
                                        </p:tav>
                                        <p:tav tm="50000">
                                          <p:val>
                                            <p:clrVal>
                                              <a:schemeClr val="hlink"/>
                                            </p:clrVal>
                                          </p:val>
                                        </p:tav>
                                      </p:tavLst>
                                    </p:anim>
                                    <p:set>
                                      <p:cBhvr>
                                        <p:cTn id="23" dur="80"/>
                                        <p:tgtEl>
                                          <p:spTgt spid="221186">
                                            <p:txEl>
                                              <p:charRg st="6" end="38"/>
                                            </p:txEl>
                                          </p:spTgt>
                                        </p:tgtEl>
                                        <p:attrNameLst>
                                          <p:attrName>fill.type</p:attrName>
                                        </p:attrNameLst>
                                      </p:cBhvr>
                                      <p:to>
                                        <p:strVal val="solid"/>
                                      </p:to>
                                    </p:set>
                                  </p:childTnLst>
                                </p:cTn>
                              </p:par>
                            </p:childTnLst>
                          </p:cTn>
                        </p:par>
                        <p:par>
                          <p:cTn id="24" fill="hold">
                            <p:stCondLst>
                              <p:cond delay="1740"/>
                            </p:stCondLst>
                            <p:childTnLst>
                              <p:par>
                                <p:cTn id="25" presetID="27" presetClass="entr" presetSubtype="0" fill="hold" nodeType="afterEffect">
                                  <p:stCondLst>
                                    <p:cond delay="0"/>
                                  </p:stCondLst>
                                  <p:iterate type="lt">
                                    <p:tmPct val="50000"/>
                                  </p:iterate>
                                  <p:childTnLst>
                                    <p:set>
                                      <p:cBhvr>
                                        <p:cTn id="26" dur="1" fill="hold">
                                          <p:stCondLst>
                                            <p:cond delay="0"/>
                                          </p:stCondLst>
                                        </p:cTn>
                                        <p:tgtEl>
                                          <p:spTgt spid="221186">
                                            <p:txEl>
                                              <p:charRg st="2" end="2"/>
                                            </p:txEl>
                                          </p:spTgt>
                                        </p:tgtEl>
                                        <p:attrNameLst>
                                          <p:attrName>style.visibility</p:attrName>
                                        </p:attrNameLst>
                                      </p:cBhvr>
                                      <p:to>
                                        <p:strVal val="visible"/>
                                      </p:to>
                                    </p:set>
                                    <p:anim calcmode="discrete" valueType="clr">
                                      <p:cBhvr override="childStyle">
                                        <p:cTn id="27" dur="80"/>
                                        <p:tgtEl>
                                          <p:spTgt spid="221186">
                                            <p:txEl>
                                              <p:charRg st="2" end="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8" dur="80"/>
                                        <p:tgtEl>
                                          <p:spTgt spid="221186">
                                            <p:txEl>
                                              <p:charRg st="2" end="2"/>
                                            </p:txEl>
                                          </p:spTgt>
                                        </p:tgtEl>
                                        <p:attrNameLst>
                                          <p:attrName>fillcolor</p:attrName>
                                        </p:attrNameLst>
                                      </p:cBhvr>
                                      <p:tavLst>
                                        <p:tav tm="0">
                                          <p:val>
                                            <p:clrVal>
                                              <a:schemeClr val="accent2"/>
                                            </p:clrVal>
                                          </p:val>
                                        </p:tav>
                                        <p:tav tm="50000">
                                          <p:val>
                                            <p:clrVal>
                                              <a:schemeClr val="hlink"/>
                                            </p:clrVal>
                                          </p:val>
                                        </p:tav>
                                      </p:tavLst>
                                    </p:anim>
                                    <p:set>
                                      <p:cBhvr>
                                        <p:cTn id="29" dur="80"/>
                                        <p:tgtEl>
                                          <p:spTgt spid="221186">
                                            <p:txEl>
                                              <p:charRg st="2" end="2"/>
                                            </p:txEl>
                                          </p:spTgt>
                                        </p:tgtEl>
                                        <p:attrNameLst>
                                          <p:attrName>fill.type</p:attrName>
                                        </p:attrNameLst>
                                      </p:cBhvr>
                                      <p:to>
                                        <p:strVal val="solid"/>
                                      </p:to>
                                    </p:set>
                                  </p:childTnLst>
                                </p:cTn>
                              </p:par>
                            </p:childTnLst>
                          </p:cTn>
                        </p:par>
                      </p:childTnLst>
                    </p:cTn>
                  </p:par>
                  <p:par>
                    <p:cTn id="30" fill="hold">
                      <p:stCondLst>
                        <p:cond delay="indefinite"/>
                      </p:stCondLst>
                      <p:childTnLst>
                        <p:par>
                          <p:cTn id="31" fill="hold">
                            <p:stCondLst>
                              <p:cond delay="0"/>
                            </p:stCondLst>
                            <p:childTnLst>
                              <p:par>
                                <p:cTn id="32" presetID="21" presetClass="entr" presetSubtype="4" fill="hold" nodeType="clickEffect">
                                  <p:stCondLst>
                                    <p:cond delay="0"/>
                                  </p:stCondLst>
                                  <p:childTnLst>
                                    <p:set>
                                      <p:cBhvr>
                                        <p:cTn id="33" dur="1" fill="hold">
                                          <p:stCondLst>
                                            <p:cond delay="0"/>
                                          </p:stCondLst>
                                        </p:cTn>
                                        <p:tgtEl>
                                          <p:spTgt spid="221187"/>
                                        </p:tgtEl>
                                        <p:attrNameLst>
                                          <p:attrName>style.visibility</p:attrName>
                                        </p:attrNameLst>
                                      </p:cBhvr>
                                      <p:to>
                                        <p:strVal val="visible"/>
                                      </p:to>
                                    </p:set>
                                    <p:animEffect transition="in" filter="wheel(4)">
                                      <p:cBhvr>
                                        <p:cTn id="34" dur="1000"/>
                                        <p:tgtEl>
                                          <p:spTgt spid="2211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4258" name="Text Box 2"/>
          <p:cNvSpPr txBox="1"/>
          <p:nvPr/>
        </p:nvSpPr>
        <p:spPr>
          <a:xfrm>
            <a:off x="539750" y="1557020"/>
            <a:ext cx="8366760" cy="3538220"/>
          </a:xfrm>
          <a:prstGeom prst="rect">
            <a:avLst/>
          </a:prstGeom>
          <a:noFill/>
          <a:ln w="9525">
            <a:noFill/>
          </a:ln>
        </p:spPr>
        <p:txBody>
          <a:bodyPr wrap="square">
            <a:spAutoFit/>
          </a:bodyPr>
          <a:p>
            <a:pPr marL="384175" indent="-384175">
              <a:lnSpc>
                <a:spcPct val="100000"/>
              </a:lnSpc>
              <a:spcBef>
                <a:spcPct val="50000"/>
              </a:spcBef>
            </a:pPr>
            <a:r>
              <a:rPr lang="zh-CN" altLang="en-US" sz="2800" b="1" dirty="0">
                <a:solidFill>
                  <a:srgbClr val="080808"/>
                </a:solidFill>
                <a:latin typeface="楷体_GB2312" pitchFamily="49" charset="-122"/>
                <a:ea typeface="楷体_GB2312" pitchFamily="49" charset="-122"/>
              </a:rPr>
              <a:t>⑶ 可在人工培养基上生长，但要求苛刻。 </a:t>
            </a:r>
            <a:endParaRPr lang="zh-CN" altLang="en-US" sz="2800" b="1" dirty="0">
              <a:solidFill>
                <a:srgbClr val="080808"/>
              </a:solidFill>
              <a:latin typeface="楷体_GB2312" pitchFamily="49" charset="-122"/>
              <a:ea typeface="楷体_GB2312" pitchFamily="49" charset="-122"/>
            </a:endParaRPr>
          </a:p>
          <a:p>
            <a:pPr marL="384175" indent="-384175">
              <a:lnSpc>
                <a:spcPct val="100000"/>
              </a:lnSpc>
              <a:spcBef>
                <a:spcPct val="50000"/>
              </a:spcBef>
            </a:pPr>
            <a:r>
              <a:rPr lang="zh-CN" altLang="en-US" sz="2800" b="1" dirty="0">
                <a:solidFill>
                  <a:srgbClr val="080808"/>
                </a:solidFill>
                <a:latin typeface="楷体_GB2312" pitchFamily="49" charset="-122"/>
                <a:ea typeface="楷体_GB2312" pitchFamily="49" charset="-122"/>
              </a:rPr>
              <a:t>⑷ 以二分裂方式繁殖。</a:t>
            </a:r>
            <a:endParaRPr lang="zh-CN" altLang="en-US" sz="2800" b="1" dirty="0">
              <a:solidFill>
                <a:srgbClr val="080808"/>
              </a:solidFill>
              <a:latin typeface="楷体_GB2312" pitchFamily="49" charset="-122"/>
              <a:ea typeface="楷体_GB2312" pitchFamily="49" charset="-122"/>
            </a:endParaRPr>
          </a:p>
          <a:p>
            <a:pPr marL="384175" indent="-384175">
              <a:lnSpc>
                <a:spcPct val="100000"/>
              </a:lnSpc>
              <a:spcBef>
                <a:spcPct val="50000"/>
              </a:spcBef>
            </a:pPr>
            <a:r>
              <a:rPr lang="zh-CN" altLang="en-US" sz="2800" b="1" dirty="0">
                <a:solidFill>
                  <a:srgbClr val="080808"/>
                </a:solidFill>
                <a:latin typeface="楷体_GB2312" pitchFamily="49" charset="-122"/>
                <a:ea typeface="楷体_GB2312" pitchFamily="49" charset="-122"/>
              </a:rPr>
              <a:t>⑸ 大小（直径）</a:t>
            </a:r>
            <a:r>
              <a:rPr lang="en-US" altLang="zh-CN" sz="2800" b="1" dirty="0">
                <a:solidFill>
                  <a:srgbClr val="080808"/>
                </a:solidFill>
                <a:latin typeface="楷体_GB2312" pitchFamily="49" charset="-122"/>
                <a:ea typeface="楷体_GB2312" pitchFamily="49" charset="-122"/>
              </a:rPr>
              <a:t>150</a:t>
            </a:r>
            <a:r>
              <a:rPr lang="zh-CN" altLang="en-US" sz="2800" b="1" dirty="0">
                <a:solidFill>
                  <a:srgbClr val="080808"/>
                </a:solidFill>
                <a:latin typeface="楷体_GB2312" pitchFamily="49" charset="-122"/>
                <a:ea typeface="楷体_GB2312" pitchFamily="49" charset="-122"/>
              </a:rPr>
              <a:t>－</a:t>
            </a:r>
            <a:r>
              <a:rPr lang="en-US" altLang="zh-CN" sz="2800" b="1" dirty="0">
                <a:solidFill>
                  <a:srgbClr val="080808"/>
                </a:solidFill>
                <a:latin typeface="楷体_GB2312" pitchFamily="49" charset="-122"/>
                <a:ea typeface="楷体_GB2312" pitchFamily="49" charset="-122"/>
              </a:rPr>
              <a:t>300nm</a:t>
            </a:r>
            <a:r>
              <a:rPr lang="zh-CN" altLang="en-US" sz="2800" b="1" dirty="0">
                <a:solidFill>
                  <a:srgbClr val="080808"/>
                </a:solidFill>
                <a:latin typeface="楷体_GB2312" pitchFamily="49" charset="-122"/>
                <a:ea typeface="楷体_GB2312" pitchFamily="49" charset="-122"/>
              </a:rPr>
              <a:t>（一般</a:t>
            </a:r>
            <a:r>
              <a:rPr lang="en-US" altLang="zh-CN" sz="2800" b="1" dirty="0">
                <a:solidFill>
                  <a:srgbClr val="080808"/>
                </a:solidFill>
                <a:latin typeface="楷体_GB2312" pitchFamily="49" charset="-122"/>
                <a:ea typeface="楷体_GB2312" pitchFamily="49" charset="-122"/>
              </a:rPr>
              <a:t>250nm</a:t>
            </a:r>
            <a:r>
              <a:rPr lang="zh-CN" altLang="en-US" sz="2800" b="1" dirty="0">
                <a:solidFill>
                  <a:srgbClr val="080808"/>
                </a:solidFill>
                <a:latin typeface="楷体_GB2312" pitchFamily="49" charset="-122"/>
                <a:ea typeface="楷体_GB2312" pitchFamily="49" charset="-122"/>
              </a:rPr>
              <a:t>），光镜下勉强可见。 </a:t>
            </a:r>
            <a:endParaRPr lang="zh-CN" altLang="en-US" sz="2800" b="1" dirty="0">
              <a:solidFill>
                <a:srgbClr val="080808"/>
              </a:solidFill>
              <a:latin typeface="楷体_GB2312" pitchFamily="49" charset="-122"/>
              <a:ea typeface="楷体_GB2312" pitchFamily="49" charset="-122"/>
            </a:endParaRPr>
          </a:p>
          <a:p>
            <a:pPr marL="384175" indent="-384175">
              <a:lnSpc>
                <a:spcPct val="100000"/>
              </a:lnSpc>
              <a:spcBef>
                <a:spcPct val="50000"/>
              </a:spcBef>
            </a:pPr>
            <a:r>
              <a:rPr lang="en-US" altLang="zh-CN" sz="2800" b="1" dirty="0">
                <a:solidFill>
                  <a:srgbClr val="A50021"/>
                </a:solidFill>
                <a:latin typeface="Arial" panose="020B0604020202020204" pitchFamily="34" charset="0"/>
                <a:ea typeface="SimSun" panose="02010600030101010101" pitchFamily="2" charset="-122"/>
              </a:rPr>
              <a:t>3</a:t>
            </a:r>
            <a:r>
              <a:rPr lang="zh-CN" altLang="en-US" sz="2800" b="1" dirty="0">
                <a:solidFill>
                  <a:srgbClr val="A50021"/>
                </a:solidFill>
                <a:latin typeface="Arial" panose="020B0604020202020204" pitchFamily="34" charset="0"/>
                <a:ea typeface="SimSun" panose="02010600030101010101" pitchFamily="2" charset="-122"/>
              </a:rPr>
              <a:t>、与人类关系</a:t>
            </a:r>
            <a:endParaRPr lang="zh-CN" altLang="en-US" sz="2800" b="1" dirty="0">
              <a:solidFill>
                <a:srgbClr val="A50021"/>
              </a:solidFill>
              <a:latin typeface="SimSun" panose="02010600030101010101" pitchFamily="2" charset="-122"/>
              <a:ea typeface="SimSun" panose="02010600030101010101" pitchFamily="2" charset="-122"/>
            </a:endParaRPr>
          </a:p>
          <a:p>
            <a:pPr marL="384175" indent="-384175">
              <a:lnSpc>
                <a:spcPct val="100000"/>
              </a:lnSpc>
              <a:spcBef>
                <a:spcPct val="50000"/>
              </a:spcBef>
            </a:pPr>
            <a:r>
              <a:rPr lang="zh-CN" altLang="en-US" sz="2800" b="1" dirty="0">
                <a:latin typeface="SimSun" panose="02010600030101010101" pitchFamily="2" charset="-122"/>
                <a:ea typeface="SimSun" panose="02010600030101010101" pitchFamily="2" charset="-122"/>
              </a:rPr>
              <a:t>   </a:t>
            </a:r>
            <a:r>
              <a:rPr lang="zh-CN" altLang="en-US" sz="2800" b="1" dirty="0">
                <a:solidFill>
                  <a:srgbClr val="080808"/>
                </a:solidFill>
                <a:latin typeface="楷体_GB2312" pitchFamily="49" charset="-122"/>
                <a:ea typeface="楷体_GB2312" pitchFamily="49" charset="-122"/>
              </a:rPr>
              <a:t>引起人、动植物病害。</a:t>
            </a:r>
            <a:r>
              <a:rPr lang="zh-CN" altLang="en-US" sz="2800" b="1" dirty="0">
                <a:solidFill>
                  <a:srgbClr val="080808"/>
                </a:solidFill>
                <a:latin typeface="Arial" panose="020B0604020202020204" pitchFamily="34" charset="0"/>
                <a:ea typeface="SimSun" panose="02010600030101010101" pitchFamily="2" charset="-122"/>
              </a:rPr>
              <a:t> </a:t>
            </a:r>
            <a:endParaRPr lang="zh-CN" altLang="en-US" sz="2800" dirty="0">
              <a:solidFill>
                <a:srgbClr val="080808"/>
              </a:solidFill>
              <a:latin typeface="Times New Roman" panose="02020603050405020304" pitchFamily="18" charset="0"/>
              <a:ea typeface="SimSun" panose="02010600030101010101" pitchFamily="2" charset="-122"/>
            </a:endParaRPr>
          </a:p>
        </p:txBody>
      </p:sp>
      <p:sp>
        <p:nvSpPr>
          <p:cNvPr id="111619" name="Text Box 3"/>
          <p:cNvSpPr txBox="1"/>
          <p:nvPr/>
        </p:nvSpPr>
        <p:spPr>
          <a:xfrm>
            <a:off x="1447800" y="0"/>
            <a:ext cx="5649913" cy="762000"/>
          </a:xfrm>
          <a:prstGeom prst="rect">
            <a:avLst/>
          </a:prstGeom>
          <a:noFill/>
          <a:ln w="9525">
            <a:noFill/>
          </a:ln>
        </p:spPr>
        <p:txBody>
          <a:bodyPr>
            <a:spAutoFit/>
          </a:bodyPr>
          <a:p>
            <a:pPr marL="1612900" indent="-1612900">
              <a:lnSpc>
                <a:spcPct val="110000"/>
              </a:lnSpc>
              <a:spcBef>
                <a:spcPct val="50000"/>
              </a:spcBef>
            </a:pPr>
            <a:r>
              <a:rPr lang="zh-CN" altLang="en-US" sz="4000" b="1" dirty="0">
                <a:solidFill>
                  <a:srgbClr val="A50021"/>
                </a:solidFill>
                <a:latin typeface="隶书" pitchFamily="49" charset="-122"/>
                <a:ea typeface="隶书" pitchFamily="49" charset="-122"/>
              </a:rPr>
              <a:t>第四节 其他原核微生物</a:t>
            </a:r>
            <a:endParaRPr lang="zh-CN" altLang="en-US" sz="4000" dirty="0">
              <a:solidFill>
                <a:srgbClr val="A50021"/>
              </a:solidFill>
              <a:latin typeface="Arial" panose="020B0604020202020204" pitchFamily="34" charset="0"/>
              <a:ea typeface="SimSun" panose="02010600030101010101" pitchFamily="2" charset="-122"/>
            </a:endParaRPr>
          </a:p>
        </p:txBody>
      </p:sp>
      <p:pic>
        <p:nvPicPr>
          <p:cNvPr id="223235" name="Picture 3" descr="支原体菌落"/>
          <p:cNvPicPr>
            <a:picLocks noChangeAspect="1"/>
          </p:cNvPicPr>
          <p:nvPr/>
        </p:nvPicPr>
        <p:blipFill>
          <a:blip r:embed="rId1">
            <a:lum bright="-6000" contrast="18000"/>
          </a:blip>
          <a:srcRect l="24480" t="17613" r="24725"/>
          <a:stretch>
            <a:fillRect/>
          </a:stretch>
        </p:blipFill>
        <p:spPr>
          <a:xfrm>
            <a:off x="6156325" y="3573145"/>
            <a:ext cx="2713355" cy="3111500"/>
          </a:xfrm>
          <a:prstGeom prst="rect">
            <a:avLst/>
          </a:prstGeom>
          <a:noFill/>
          <a:ln w="57150" cap="flat" cmpd="thickThin">
            <a:solidFill>
              <a:srgbClr val="FF9900"/>
            </a:solidFill>
            <a:prstDash val="solid"/>
            <a:miter/>
            <a:headEnd type="none" w="med" len="med"/>
            <a:tailEnd type="none" w="med" len="med"/>
          </a:ln>
        </p:spPr>
      </p:pic>
      <p:pic>
        <p:nvPicPr>
          <p:cNvPr id="225282" name="Picture 2" descr="支原体"/>
          <p:cNvPicPr>
            <a:picLocks noChangeAspect="1"/>
          </p:cNvPicPr>
          <p:nvPr/>
        </p:nvPicPr>
        <p:blipFill>
          <a:blip r:embed="rId2"/>
          <a:stretch>
            <a:fillRect/>
          </a:stretch>
        </p:blipFill>
        <p:spPr>
          <a:xfrm>
            <a:off x="3347720" y="5085080"/>
            <a:ext cx="2514600" cy="1675765"/>
          </a:xfrm>
          <a:prstGeom prst="rect">
            <a:avLst/>
          </a:prstGeom>
          <a:noFill/>
          <a:ln w="38100" cap="flat" cmpd="sng">
            <a:solidFill>
              <a:srgbClr val="800000"/>
            </a:solidFill>
            <a:prstDash val="solid"/>
            <a:miter/>
            <a:headEnd type="none" w="med" len="med"/>
            <a:tailEnd type="none" w="med" len="med"/>
          </a:ln>
        </p:spPr>
      </p:pic>
      <p:sp>
        <p:nvSpPr>
          <p:cNvPr id="225283" name="Text Box 3"/>
          <p:cNvSpPr txBox="1"/>
          <p:nvPr/>
        </p:nvSpPr>
        <p:spPr>
          <a:xfrm>
            <a:off x="1619885" y="5661025"/>
            <a:ext cx="1617345" cy="829945"/>
          </a:xfrm>
          <a:prstGeom prst="rect">
            <a:avLst/>
          </a:prstGeom>
          <a:noFill/>
          <a:ln w="9525">
            <a:noFill/>
          </a:ln>
        </p:spPr>
        <p:txBody>
          <a:bodyPr wrap="square">
            <a:spAutoFit/>
          </a:bodyPr>
          <a:p>
            <a:pPr>
              <a:spcBef>
                <a:spcPct val="50000"/>
              </a:spcBef>
            </a:pPr>
            <a:r>
              <a:rPr lang="zh-CN" altLang="en-US" sz="2400" b="1" dirty="0">
                <a:solidFill>
                  <a:srgbClr val="0000CC"/>
                </a:solidFill>
                <a:latin typeface="Times New Roman" panose="02020603050405020304" pitchFamily="18" charset="0"/>
                <a:ea typeface="SimSun" panose="02010600030101010101" pitchFamily="2" charset="-122"/>
              </a:rPr>
              <a:t>支原体血液检查</a:t>
            </a:r>
            <a:endParaRPr lang="zh-CN" altLang="en-US" sz="2400" b="1" dirty="0">
              <a:solidFill>
                <a:srgbClr val="0000CC"/>
              </a:solidFill>
              <a:latin typeface="Times New Roman" panose="02020603050405020304" pitchFamily="18" charset="0"/>
              <a:ea typeface="SimSun"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nodeType="withEffect">
                                  <p:stCondLst>
                                    <p:cond delay="0"/>
                                  </p:stCondLst>
                                  <p:iterate type="lt">
                                    <p:tmPct val="50000"/>
                                  </p:iterate>
                                  <p:childTnLst>
                                    <p:set>
                                      <p:cBhvr>
                                        <p:cTn id="6" dur="1" fill="hold">
                                          <p:stCondLst>
                                            <p:cond delay="0"/>
                                          </p:stCondLst>
                                        </p:cTn>
                                        <p:tgtEl>
                                          <p:spTgt spid="224258">
                                            <p:txEl>
                                              <p:charRg st="0" end="21"/>
                                            </p:txEl>
                                          </p:spTgt>
                                        </p:tgtEl>
                                        <p:attrNameLst>
                                          <p:attrName>style.visibility</p:attrName>
                                        </p:attrNameLst>
                                      </p:cBhvr>
                                      <p:to>
                                        <p:strVal val="visible"/>
                                      </p:to>
                                    </p:set>
                                    <p:anim calcmode="discrete" valueType="clr">
                                      <p:cBhvr override="childStyle">
                                        <p:cTn id="7" dur="80"/>
                                        <p:tgtEl>
                                          <p:spTgt spid="224258">
                                            <p:txEl>
                                              <p:charRg st="0" end="2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24258">
                                            <p:txEl>
                                              <p:charRg st="0" end="21"/>
                                            </p:txEl>
                                          </p:spTgt>
                                        </p:tgtEl>
                                        <p:attrNameLst>
                                          <p:attrName>fillcolor</p:attrName>
                                        </p:attrNameLst>
                                      </p:cBhvr>
                                      <p:tavLst>
                                        <p:tav tm="0">
                                          <p:val>
                                            <p:clrVal>
                                              <a:schemeClr val="accent2"/>
                                            </p:clrVal>
                                          </p:val>
                                        </p:tav>
                                        <p:tav tm="50000">
                                          <p:val>
                                            <p:clrVal>
                                              <a:schemeClr val="hlink"/>
                                            </p:clrVal>
                                          </p:val>
                                        </p:tav>
                                      </p:tavLst>
                                    </p:anim>
                                    <p:set>
                                      <p:cBhvr>
                                        <p:cTn id="9" dur="80"/>
                                        <p:tgtEl>
                                          <p:spTgt spid="224258">
                                            <p:txEl>
                                              <p:charRg st="0" end="21"/>
                                            </p:txEl>
                                          </p:spTgt>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27" presetClass="entr" presetSubtype="0" fill="hold" nodeType="clickEffect">
                                  <p:stCondLst>
                                    <p:cond delay="0"/>
                                  </p:stCondLst>
                                  <p:iterate type="lt">
                                    <p:tmPct val="50000"/>
                                  </p:iterate>
                                  <p:childTnLst>
                                    <p:set>
                                      <p:cBhvr>
                                        <p:cTn id="13" dur="1" fill="hold">
                                          <p:stCondLst>
                                            <p:cond delay="0"/>
                                          </p:stCondLst>
                                        </p:cTn>
                                        <p:tgtEl>
                                          <p:spTgt spid="224258">
                                            <p:txEl>
                                              <p:charRg st="21" end="33"/>
                                            </p:txEl>
                                          </p:spTgt>
                                        </p:tgtEl>
                                        <p:attrNameLst>
                                          <p:attrName>style.visibility</p:attrName>
                                        </p:attrNameLst>
                                      </p:cBhvr>
                                      <p:to>
                                        <p:strVal val="visible"/>
                                      </p:to>
                                    </p:set>
                                    <p:anim calcmode="discrete" valueType="clr">
                                      <p:cBhvr override="childStyle">
                                        <p:cTn id="14" dur="80"/>
                                        <p:tgtEl>
                                          <p:spTgt spid="224258">
                                            <p:txEl>
                                              <p:charRg st="21" end="33"/>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5" dur="80"/>
                                        <p:tgtEl>
                                          <p:spTgt spid="224258">
                                            <p:txEl>
                                              <p:charRg st="21" end="33"/>
                                            </p:txEl>
                                          </p:spTgt>
                                        </p:tgtEl>
                                        <p:attrNameLst>
                                          <p:attrName>fillcolor</p:attrName>
                                        </p:attrNameLst>
                                      </p:cBhvr>
                                      <p:tavLst>
                                        <p:tav tm="0">
                                          <p:val>
                                            <p:clrVal>
                                              <a:schemeClr val="accent2"/>
                                            </p:clrVal>
                                          </p:val>
                                        </p:tav>
                                        <p:tav tm="50000">
                                          <p:val>
                                            <p:clrVal>
                                              <a:schemeClr val="hlink"/>
                                            </p:clrVal>
                                          </p:val>
                                        </p:tav>
                                      </p:tavLst>
                                    </p:anim>
                                    <p:set>
                                      <p:cBhvr>
                                        <p:cTn id="16" dur="80"/>
                                        <p:tgtEl>
                                          <p:spTgt spid="224258">
                                            <p:txEl>
                                              <p:charRg st="21" end="33"/>
                                            </p:txEl>
                                          </p:spTgt>
                                        </p:tgtEl>
                                        <p:attrNameLst>
                                          <p:attrName>fill.type</p:attrName>
                                        </p:attrNameLst>
                                      </p:cBhvr>
                                      <p:to>
                                        <p:strVal val="solid"/>
                                      </p:to>
                                    </p:set>
                                  </p:childTnLst>
                                </p:cTn>
                              </p:par>
                            </p:childTnLst>
                          </p:cTn>
                        </p:par>
                      </p:childTnLst>
                    </p:cTn>
                  </p:par>
                  <p:par>
                    <p:cTn id="17" fill="hold">
                      <p:stCondLst>
                        <p:cond delay="indefinite"/>
                      </p:stCondLst>
                      <p:childTnLst>
                        <p:par>
                          <p:cTn id="18" fill="hold">
                            <p:stCondLst>
                              <p:cond delay="0"/>
                            </p:stCondLst>
                            <p:childTnLst>
                              <p:par>
                                <p:cTn id="19" presetID="27" presetClass="entr" presetSubtype="0" fill="hold" nodeType="clickEffect">
                                  <p:stCondLst>
                                    <p:cond delay="0"/>
                                  </p:stCondLst>
                                  <p:iterate type="lt">
                                    <p:tmPct val="50000"/>
                                  </p:iterate>
                                  <p:childTnLst>
                                    <p:set>
                                      <p:cBhvr>
                                        <p:cTn id="20" dur="1" fill="hold">
                                          <p:stCondLst>
                                            <p:cond delay="0"/>
                                          </p:stCondLst>
                                        </p:cTn>
                                        <p:tgtEl>
                                          <p:spTgt spid="224258">
                                            <p:txEl>
                                              <p:charRg st="33" end="70"/>
                                            </p:txEl>
                                          </p:spTgt>
                                        </p:tgtEl>
                                        <p:attrNameLst>
                                          <p:attrName>style.visibility</p:attrName>
                                        </p:attrNameLst>
                                      </p:cBhvr>
                                      <p:to>
                                        <p:strVal val="visible"/>
                                      </p:to>
                                    </p:set>
                                    <p:anim calcmode="discrete" valueType="clr">
                                      <p:cBhvr override="childStyle">
                                        <p:cTn id="21" dur="80"/>
                                        <p:tgtEl>
                                          <p:spTgt spid="224258">
                                            <p:txEl>
                                              <p:charRg st="33" end="7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2" dur="80"/>
                                        <p:tgtEl>
                                          <p:spTgt spid="224258">
                                            <p:txEl>
                                              <p:charRg st="33" end="70"/>
                                            </p:txEl>
                                          </p:spTgt>
                                        </p:tgtEl>
                                        <p:attrNameLst>
                                          <p:attrName>fillcolor</p:attrName>
                                        </p:attrNameLst>
                                      </p:cBhvr>
                                      <p:tavLst>
                                        <p:tav tm="0">
                                          <p:val>
                                            <p:clrVal>
                                              <a:schemeClr val="accent2"/>
                                            </p:clrVal>
                                          </p:val>
                                        </p:tav>
                                        <p:tav tm="50000">
                                          <p:val>
                                            <p:clrVal>
                                              <a:schemeClr val="hlink"/>
                                            </p:clrVal>
                                          </p:val>
                                        </p:tav>
                                      </p:tavLst>
                                    </p:anim>
                                    <p:set>
                                      <p:cBhvr>
                                        <p:cTn id="23" dur="80"/>
                                        <p:tgtEl>
                                          <p:spTgt spid="224258">
                                            <p:txEl>
                                              <p:charRg st="33" end="70"/>
                                            </p:txEl>
                                          </p:spTgt>
                                        </p:tgtEl>
                                        <p:attrNameLst>
                                          <p:attrName>fill.type</p:attrName>
                                        </p:attrNameLst>
                                      </p:cBhvr>
                                      <p:to>
                                        <p:strVal val="solid"/>
                                      </p:to>
                                    </p:set>
                                  </p:childTnLst>
                                </p:cTn>
                              </p:par>
                            </p:childTnLst>
                          </p:cTn>
                        </p:par>
                      </p:childTnLst>
                    </p:cTn>
                  </p:par>
                  <p:par>
                    <p:cTn id="24" fill="hold">
                      <p:stCondLst>
                        <p:cond delay="indefinite"/>
                      </p:stCondLst>
                      <p:childTnLst>
                        <p:par>
                          <p:cTn id="25" fill="hold">
                            <p:stCondLst>
                              <p:cond delay="0"/>
                            </p:stCondLst>
                            <p:childTnLst>
                              <p:par>
                                <p:cTn id="26" presetID="17" presetClass="entr" presetSubtype="10" fill="hold" nodeType="clickEffect">
                                  <p:stCondLst>
                                    <p:cond delay="0"/>
                                  </p:stCondLst>
                                  <p:childTnLst>
                                    <p:set>
                                      <p:cBhvr>
                                        <p:cTn id="27" dur="1" fill="hold">
                                          <p:stCondLst>
                                            <p:cond delay="0"/>
                                          </p:stCondLst>
                                        </p:cTn>
                                        <p:tgtEl>
                                          <p:spTgt spid="224258">
                                            <p:txEl>
                                              <p:charRg st="70" end="78"/>
                                            </p:txEl>
                                          </p:spTgt>
                                        </p:tgtEl>
                                        <p:attrNameLst>
                                          <p:attrName>style.visibility</p:attrName>
                                        </p:attrNameLst>
                                      </p:cBhvr>
                                      <p:to>
                                        <p:strVal val="visible"/>
                                      </p:to>
                                    </p:set>
                                    <p:anim calcmode="lin" valueType="num">
                                      <p:cBhvr>
                                        <p:cTn id="28" dur="500" fill="hold"/>
                                        <p:tgtEl>
                                          <p:spTgt spid="224258">
                                            <p:txEl>
                                              <p:charRg st="70" end="78"/>
                                            </p:txEl>
                                          </p:spTgt>
                                        </p:tgtEl>
                                        <p:attrNameLst>
                                          <p:attrName>ppt_w</p:attrName>
                                        </p:attrNameLst>
                                      </p:cBhvr>
                                      <p:tavLst>
                                        <p:tav tm="0">
                                          <p:val>
                                            <p:fltVal val="0.000000"/>
                                          </p:val>
                                        </p:tav>
                                        <p:tav tm="100000">
                                          <p:val>
                                            <p:strVal val="#ppt_w"/>
                                          </p:val>
                                        </p:tav>
                                      </p:tavLst>
                                    </p:anim>
                                    <p:anim calcmode="lin" valueType="num">
                                      <p:cBhvr>
                                        <p:cTn id="29" dur="500" fill="hold"/>
                                        <p:tgtEl>
                                          <p:spTgt spid="224258">
                                            <p:txEl>
                                              <p:charRg st="70" end="78"/>
                                            </p:txEl>
                                          </p:spTgt>
                                        </p:tgtEl>
                                        <p:attrNameLst>
                                          <p:attrName>ppt_h</p:attrName>
                                        </p:attrNameLst>
                                      </p:cBhvr>
                                      <p:tavLst>
                                        <p:tav tm="0">
                                          <p:val>
                                            <p:strVal val="#ppt_h"/>
                                          </p:val>
                                        </p:tav>
                                        <p:tav tm="100000">
                                          <p:val>
                                            <p:strVal val="#ppt_h"/>
                                          </p:val>
                                        </p:tav>
                                      </p:tavLst>
                                    </p:anim>
                                  </p:childTnLst>
                                </p:cTn>
                              </p:par>
                            </p:childTnLst>
                          </p:cTn>
                        </p:par>
                      </p:childTnLst>
                    </p:cTn>
                  </p:par>
                  <p:par>
                    <p:cTn id="30" fill="hold">
                      <p:stCondLst>
                        <p:cond delay="indefinite"/>
                      </p:stCondLst>
                      <p:childTnLst>
                        <p:par>
                          <p:cTn id="31" fill="hold">
                            <p:stCondLst>
                              <p:cond delay="0"/>
                            </p:stCondLst>
                            <p:childTnLst>
                              <p:par>
                                <p:cTn id="32" presetID="3" presetClass="entr" presetSubtype="10" fill="hold" nodeType="clickEffect">
                                  <p:stCondLst>
                                    <p:cond delay="0"/>
                                  </p:stCondLst>
                                  <p:childTnLst>
                                    <p:set>
                                      <p:cBhvr>
                                        <p:cTn id="33" dur="1" fill="hold">
                                          <p:stCondLst>
                                            <p:cond delay="0"/>
                                          </p:stCondLst>
                                        </p:cTn>
                                        <p:tgtEl>
                                          <p:spTgt spid="224258">
                                            <p:txEl>
                                              <p:charRg st="78" end="93"/>
                                            </p:txEl>
                                          </p:spTgt>
                                        </p:tgtEl>
                                        <p:attrNameLst>
                                          <p:attrName>style.visibility</p:attrName>
                                        </p:attrNameLst>
                                      </p:cBhvr>
                                      <p:to>
                                        <p:strVal val="visible"/>
                                      </p:to>
                                    </p:set>
                                    <p:animEffect transition="in" filter="blinds(horizontal)">
                                      <p:cBhvr>
                                        <p:cTn id="34" dur="500"/>
                                        <p:tgtEl>
                                          <p:spTgt spid="224258">
                                            <p:txEl>
                                              <p:charRg st="78" end="93"/>
                                            </p:txEl>
                                          </p:spTgt>
                                        </p:tgtEl>
                                      </p:cBhvr>
                                    </p:animEffect>
                                  </p:childTnLst>
                                </p:cTn>
                              </p:par>
                            </p:childTnLst>
                          </p:cTn>
                        </p:par>
                        <p:par>
                          <p:cTn id="35" fill="hold">
                            <p:stCondLst>
                              <p:cond delay="500"/>
                            </p:stCondLst>
                            <p:childTnLst>
                              <p:par>
                                <p:cTn id="36" presetID="6" presetClass="entr" presetSubtype="16" fill="hold" nodeType="afterEffect">
                                  <p:stCondLst>
                                    <p:cond delay="0"/>
                                  </p:stCondLst>
                                  <p:childTnLst>
                                    <p:set>
                                      <p:cBhvr>
                                        <p:cTn id="37" dur="1" fill="hold">
                                          <p:stCondLst>
                                            <p:cond delay="0"/>
                                          </p:stCondLst>
                                        </p:cTn>
                                        <p:tgtEl>
                                          <p:spTgt spid="223235"/>
                                        </p:tgtEl>
                                        <p:attrNameLst>
                                          <p:attrName>style.visibility</p:attrName>
                                        </p:attrNameLst>
                                      </p:cBhvr>
                                      <p:to>
                                        <p:strVal val="visible"/>
                                      </p:to>
                                    </p:set>
                                    <p:animEffect transition="in" filter="circle(in)">
                                      <p:cBhvr>
                                        <p:cTn id="38" dur="2000"/>
                                        <p:tgtEl>
                                          <p:spTgt spid="223235"/>
                                        </p:tgtEl>
                                      </p:cBhvr>
                                    </p:animEffect>
                                  </p:childTnLst>
                                </p:cTn>
                              </p:par>
                              <p:par>
                                <p:cTn id="39" presetID="8" presetClass="entr" presetSubtype="16" fill="hold" nodeType="withEffect">
                                  <p:stCondLst>
                                    <p:cond delay="0"/>
                                  </p:stCondLst>
                                  <p:childTnLst>
                                    <p:set>
                                      <p:cBhvr>
                                        <p:cTn id="40" dur="1" fill="hold">
                                          <p:stCondLst>
                                            <p:cond delay="0"/>
                                          </p:stCondLst>
                                        </p:cTn>
                                        <p:tgtEl>
                                          <p:spTgt spid="225282"/>
                                        </p:tgtEl>
                                        <p:attrNameLst>
                                          <p:attrName>style.visibility</p:attrName>
                                        </p:attrNameLst>
                                      </p:cBhvr>
                                      <p:to>
                                        <p:strVal val="visible"/>
                                      </p:to>
                                    </p:set>
                                    <p:animEffect transition="in" filter="diamond(in)">
                                      <p:cBhvr>
                                        <p:cTn id="41" dur="1000"/>
                                        <p:tgtEl>
                                          <p:spTgt spid="225282"/>
                                        </p:tgtEl>
                                      </p:cBhvr>
                                    </p:animEffect>
                                  </p:childTnLst>
                                </p:cTn>
                              </p:par>
                            </p:childTnLst>
                          </p:cTn>
                        </p:par>
                        <p:par>
                          <p:cTn id="42" fill="hold">
                            <p:stCondLst>
                              <p:cond delay="2500"/>
                            </p:stCondLst>
                            <p:childTnLst>
                              <p:par>
                                <p:cTn id="43" presetID="3" presetClass="entr" presetSubtype="10" fill="hold" grpId="0" nodeType="afterEffect">
                                  <p:stCondLst>
                                    <p:cond delay="0"/>
                                  </p:stCondLst>
                                  <p:childTnLst>
                                    <p:set>
                                      <p:cBhvr>
                                        <p:cTn id="44" dur="1" fill="hold">
                                          <p:stCondLst>
                                            <p:cond delay="0"/>
                                          </p:stCondLst>
                                        </p:cTn>
                                        <p:tgtEl>
                                          <p:spTgt spid="225283"/>
                                        </p:tgtEl>
                                        <p:attrNameLst>
                                          <p:attrName>style.visibility</p:attrName>
                                        </p:attrNameLst>
                                      </p:cBhvr>
                                      <p:to>
                                        <p:strVal val="visible"/>
                                      </p:to>
                                    </p:set>
                                    <p:animEffect transition="in" filter="blinds(horizontal)">
                                      <p:cBhvr>
                                        <p:cTn id="45" dur="500"/>
                                        <p:tgtEl>
                                          <p:spTgt spid="2252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283" grpId="0"/>
    </p:bld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6306" name="Text Box 2"/>
          <p:cNvSpPr txBox="1"/>
          <p:nvPr/>
        </p:nvSpPr>
        <p:spPr>
          <a:xfrm>
            <a:off x="467678" y="1556703"/>
            <a:ext cx="7134225" cy="4459287"/>
          </a:xfrm>
          <a:prstGeom prst="rect">
            <a:avLst/>
          </a:prstGeom>
          <a:noFill/>
          <a:ln w="9525">
            <a:noFill/>
          </a:ln>
        </p:spPr>
        <p:txBody>
          <a:bodyPr>
            <a:spAutoFit/>
          </a:bodyPr>
          <a:p>
            <a:pPr marL="568325" indent="-568325">
              <a:lnSpc>
                <a:spcPct val="150000"/>
              </a:lnSpc>
              <a:spcBef>
                <a:spcPct val="50000"/>
              </a:spcBef>
            </a:pPr>
            <a:r>
              <a:rPr lang="zh-CN" altLang="en-US" sz="3200" b="1" dirty="0">
                <a:solidFill>
                  <a:srgbClr val="800080"/>
                </a:solidFill>
                <a:latin typeface="Times New Roman" panose="02020603050405020304" pitchFamily="18" charset="0"/>
                <a:ea typeface="黑体" panose="02010609060101010101" pitchFamily="2" charset="-122"/>
              </a:rPr>
              <a:t>二、立克次氏体（</a:t>
            </a:r>
            <a:r>
              <a:rPr lang="en-US" altLang="zh-CN" sz="3200" b="1" dirty="0">
                <a:solidFill>
                  <a:srgbClr val="800080"/>
                </a:solidFill>
                <a:latin typeface="Times New Roman" panose="02020603050405020304" pitchFamily="18" charset="0"/>
                <a:ea typeface="黑体" panose="02010609060101010101" pitchFamily="2" charset="-122"/>
              </a:rPr>
              <a:t>Rickettsia</a:t>
            </a:r>
            <a:r>
              <a:rPr lang="zh-CN" altLang="en-US" sz="3200" b="1" dirty="0">
                <a:solidFill>
                  <a:srgbClr val="800080"/>
                </a:solidFill>
                <a:latin typeface="Times New Roman" panose="02020603050405020304" pitchFamily="18" charset="0"/>
                <a:ea typeface="黑体" panose="02010609060101010101" pitchFamily="2" charset="-122"/>
              </a:rPr>
              <a:t>）</a:t>
            </a:r>
            <a:endParaRPr lang="zh-CN" altLang="en-US" sz="3200" b="1" dirty="0">
              <a:solidFill>
                <a:srgbClr val="800080"/>
              </a:solidFill>
              <a:latin typeface="Times New Roman" panose="02020603050405020304" pitchFamily="18" charset="0"/>
              <a:ea typeface="黑体" panose="02010609060101010101" pitchFamily="2" charset="-122"/>
            </a:endParaRPr>
          </a:p>
          <a:p>
            <a:pPr marL="568325" indent="-568325">
              <a:lnSpc>
                <a:spcPct val="150000"/>
              </a:lnSpc>
              <a:spcBef>
                <a:spcPct val="50000"/>
              </a:spcBef>
            </a:pPr>
            <a:r>
              <a:rPr lang="en-US" altLang="zh-CN" sz="2800" b="1" dirty="0">
                <a:solidFill>
                  <a:srgbClr val="CC0000"/>
                </a:solidFill>
                <a:latin typeface="Arial" panose="020B0604020202020204" pitchFamily="34" charset="0"/>
                <a:ea typeface="SimSun" panose="02010600030101010101" pitchFamily="2" charset="-122"/>
              </a:rPr>
              <a:t>1</a:t>
            </a:r>
            <a:r>
              <a:rPr lang="zh-CN" altLang="en-US" sz="2800" b="1" dirty="0">
                <a:solidFill>
                  <a:srgbClr val="CC0000"/>
                </a:solidFill>
                <a:latin typeface="Arial" panose="020B0604020202020204" pitchFamily="34" charset="0"/>
                <a:ea typeface="SimSun" panose="02010600030101010101" pitchFamily="2" charset="-122"/>
              </a:rPr>
              <a:t>、立克次氏体：</a:t>
            </a:r>
            <a:r>
              <a:rPr lang="zh-CN" altLang="en-US" sz="2800" b="1" dirty="0">
                <a:solidFill>
                  <a:srgbClr val="080808"/>
                </a:solidFill>
                <a:latin typeface="Times New Roman" panose="02020603050405020304" pitchFamily="18" charset="0"/>
                <a:ea typeface="楷体_GB2312" pitchFamily="49" charset="-122"/>
              </a:rPr>
              <a:t>是一类专性寄生于真核细胞内的</a:t>
            </a:r>
            <a:r>
              <a:rPr lang="en-US" altLang="zh-CN" sz="2800" b="1" dirty="0">
                <a:solidFill>
                  <a:srgbClr val="080808"/>
                </a:solidFill>
                <a:latin typeface="Times New Roman" panose="02020603050405020304" pitchFamily="18" charset="0"/>
                <a:ea typeface="楷体_GB2312" pitchFamily="49" charset="-122"/>
              </a:rPr>
              <a:t>G</a:t>
            </a:r>
            <a:r>
              <a:rPr lang="zh-CN" altLang="en-US" sz="2800" b="1" baseline="30000" dirty="0">
                <a:solidFill>
                  <a:srgbClr val="080808"/>
                </a:solidFill>
                <a:latin typeface="Times New Roman" panose="02020603050405020304" pitchFamily="18" charset="0"/>
                <a:ea typeface="楷体_GB2312" pitchFamily="49" charset="-122"/>
              </a:rPr>
              <a:t>－</a:t>
            </a:r>
            <a:r>
              <a:rPr lang="zh-CN" altLang="en-US" sz="2800" b="1" dirty="0">
                <a:solidFill>
                  <a:srgbClr val="080808"/>
                </a:solidFill>
                <a:latin typeface="Times New Roman" panose="02020603050405020304" pitchFamily="18" charset="0"/>
                <a:ea typeface="楷体_GB2312" pitchFamily="49" charset="-122"/>
              </a:rPr>
              <a:t>原核生物。</a:t>
            </a:r>
            <a:endParaRPr lang="zh-CN" altLang="en-US" sz="2800" b="1" dirty="0">
              <a:solidFill>
                <a:srgbClr val="080808"/>
              </a:solidFill>
              <a:latin typeface="Times New Roman" panose="02020603050405020304" pitchFamily="18" charset="0"/>
              <a:ea typeface="楷体_GB2312" pitchFamily="49" charset="-122"/>
            </a:endParaRPr>
          </a:p>
          <a:p>
            <a:pPr marL="568325" indent="-568325">
              <a:lnSpc>
                <a:spcPct val="150000"/>
              </a:lnSpc>
              <a:spcBef>
                <a:spcPct val="50000"/>
              </a:spcBef>
            </a:pPr>
            <a:r>
              <a:rPr lang="zh-CN" altLang="en-US" sz="2800" b="1" dirty="0">
                <a:solidFill>
                  <a:srgbClr val="080808"/>
                </a:solidFill>
                <a:latin typeface="Times New Roman" panose="02020603050405020304" pitchFamily="18" charset="0"/>
                <a:ea typeface="SimSun" panose="02010600030101010101" pitchFamily="2" charset="-122"/>
              </a:rPr>
              <a:t>            立克次氏体于</a:t>
            </a:r>
            <a:r>
              <a:rPr lang="en-US" altLang="zh-CN" sz="2800" b="1" dirty="0">
                <a:solidFill>
                  <a:srgbClr val="080808"/>
                </a:solidFill>
                <a:latin typeface="Times New Roman" panose="02020603050405020304" pitchFamily="18" charset="0"/>
                <a:ea typeface="SimSun" panose="02010600030101010101" pitchFamily="2" charset="-122"/>
              </a:rPr>
              <a:t>1909</a:t>
            </a:r>
            <a:r>
              <a:rPr lang="zh-CN" altLang="en-US" sz="2800" b="1" dirty="0">
                <a:solidFill>
                  <a:srgbClr val="080808"/>
                </a:solidFill>
                <a:latin typeface="Times New Roman" panose="02020603050405020304" pitchFamily="18" charset="0"/>
                <a:ea typeface="SimSun" panose="02010600030101010101" pitchFamily="2" charset="-122"/>
              </a:rPr>
              <a:t>年由美国医生</a:t>
            </a:r>
            <a:r>
              <a:rPr lang="en-US" altLang="zh-CN" sz="2800" b="1" dirty="0">
                <a:solidFill>
                  <a:srgbClr val="080808"/>
                </a:solidFill>
                <a:latin typeface="Times New Roman" panose="02020603050405020304" pitchFamily="18" charset="0"/>
                <a:ea typeface="SimSun" panose="02010600030101010101" pitchFamily="2" charset="-122"/>
              </a:rPr>
              <a:t>H. T. Ricketts</a:t>
            </a:r>
            <a:r>
              <a:rPr lang="zh-CN" altLang="en-US" sz="2800" b="1" dirty="0">
                <a:solidFill>
                  <a:srgbClr val="080808"/>
                </a:solidFill>
                <a:latin typeface="Times New Roman" panose="02020603050405020304" pitchFamily="18" charset="0"/>
                <a:ea typeface="SimSun" panose="02010600030101010101" pitchFamily="2" charset="-122"/>
              </a:rPr>
              <a:t>（</a:t>
            </a:r>
            <a:r>
              <a:rPr lang="en-US" altLang="zh-CN" sz="2800" b="1" dirty="0">
                <a:solidFill>
                  <a:srgbClr val="080808"/>
                </a:solidFill>
                <a:latin typeface="Times New Roman" panose="02020603050405020304" pitchFamily="18" charset="0"/>
                <a:ea typeface="SimSun" panose="02010600030101010101" pitchFamily="2" charset="-122"/>
              </a:rPr>
              <a:t>1871</a:t>
            </a:r>
            <a:r>
              <a:rPr lang="zh-CN" altLang="en-US" sz="2800" b="1" dirty="0">
                <a:solidFill>
                  <a:srgbClr val="080808"/>
                </a:solidFill>
                <a:latin typeface="Times New Roman" panose="02020603050405020304" pitchFamily="18" charset="0"/>
                <a:ea typeface="SimSun" panose="02010600030101010101" pitchFamily="2" charset="-122"/>
              </a:rPr>
              <a:t>－</a:t>
            </a:r>
            <a:r>
              <a:rPr lang="en-US" altLang="zh-CN" sz="2800" b="1" dirty="0">
                <a:solidFill>
                  <a:srgbClr val="080808"/>
                </a:solidFill>
                <a:latin typeface="Times New Roman" panose="02020603050405020304" pitchFamily="18" charset="0"/>
                <a:ea typeface="SimSun" panose="02010600030101010101" pitchFamily="2" charset="-122"/>
              </a:rPr>
              <a:t>1910</a:t>
            </a:r>
            <a:r>
              <a:rPr lang="zh-CN" altLang="en-US" sz="2800" b="1" dirty="0">
                <a:solidFill>
                  <a:srgbClr val="080808"/>
                </a:solidFill>
                <a:latin typeface="Times New Roman" panose="02020603050405020304" pitchFamily="18" charset="0"/>
                <a:ea typeface="SimSun" panose="02010600030101010101" pitchFamily="2" charset="-122"/>
              </a:rPr>
              <a:t>）研究斑疹伤寒时发现，不幸感染。</a:t>
            </a:r>
            <a:endParaRPr lang="zh-CN" altLang="en-US" sz="2800" b="1" dirty="0">
              <a:solidFill>
                <a:srgbClr val="080808"/>
              </a:solidFill>
              <a:latin typeface="Times New Roman" panose="02020603050405020304" pitchFamily="18" charset="0"/>
              <a:ea typeface="SimSun" panose="02010600030101010101" pitchFamily="2" charset="-122"/>
            </a:endParaRPr>
          </a:p>
        </p:txBody>
      </p:sp>
      <p:sp>
        <p:nvSpPr>
          <p:cNvPr id="113667" name="Text Box 3"/>
          <p:cNvSpPr txBox="1"/>
          <p:nvPr/>
        </p:nvSpPr>
        <p:spPr>
          <a:xfrm>
            <a:off x="1447800" y="0"/>
            <a:ext cx="5649913" cy="762000"/>
          </a:xfrm>
          <a:prstGeom prst="rect">
            <a:avLst/>
          </a:prstGeom>
          <a:noFill/>
          <a:ln w="9525">
            <a:noFill/>
          </a:ln>
        </p:spPr>
        <p:txBody>
          <a:bodyPr>
            <a:spAutoFit/>
          </a:bodyPr>
          <a:p>
            <a:pPr marL="1612900" indent="-1612900">
              <a:lnSpc>
                <a:spcPct val="110000"/>
              </a:lnSpc>
              <a:spcBef>
                <a:spcPct val="50000"/>
              </a:spcBef>
            </a:pPr>
            <a:r>
              <a:rPr lang="zh-CN" altLang="en-US" sz="4000" b="1" dirty="0">
                <a:solidFill>
                  <a:srgbClr val="A50021"/>
                </a:solidFill>
                <a:latin typeface="隶书" pitchFamily="49" charset="-122"/>
                <a:ea typeface="隶书" pitchFamily="49" charset="-122"/>
              </a:rPr>
              <a:t>第四节 其他原核微生物</a:t>
            </a:r>
            <a:endParaRPr lang="zh-CN" altLang="en-US" sz="4000" dirty="0">
              <a:solidFill>
                <a:srgbClr val="A50021"/>
              </a:solidFill>
              <a:latin typeface="Arial" panose="020B0604020202020204" pitchFamily="34" charset="0"/>
              <a:ea typeface="SimSun"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nodeType="withEffect">
                                  <p:stCondLst>
                                    <p:cond delay="0"/>
                                  </p:stCondLst>
                                  <p:childTnLst>
                                    <p:set>
                                      <p:cBhvr>
                                        <p:cTn id="6" dur="1" fill="hold">
                                          <p:stCondLst>
                                            <p:cond delay="0"/>
                                          </p:stCondLst>
                                        </p:cTn>
                                        <p:tgtEl>
                                          <p:spTgt spid="226306">
                                            <p:txEl>
                                              <p:charRg st="0" end="20"/>
                                            </p:txEl>
                                          </p:spTgt>
                                        </p:tgtEl>
                                        <p:attrNameLst>
                                          <p:attrName>style.visibility</p:attrName>
                                        </p:attrNameLst>
                                      </p:cBhvr>
                                      <p:to>
                                        <p:strVal val="visible"/>
                                      </p:to>
                                    </p:set>
                                    <p:anim calcmode="lin" valueType="num">
                                      <p:cBhvr>
                                        <p:cTn id="7" dur="500" fill="hold"/>
                                        <p:tgtEl>
                                          <p:spTgt spid="226306">
                                            <p:txEl>
                                              <p:charRg st="0" end="20"/>
                                            </p:txEl>
                                          </p:spTgt>
                                        </p:tgtEl>
                                        <p:attrNameLst>
                                          <p:attrName>ppt_w</p:attrName>
                                        </p:attrNameLst>
                                      </p:cBhvr>
                                      <p:tavLst>
                                        <p:tav tm="0">
                                          <p:val>
                                            <p:fltVal val="0.000000"/>
                                          </p:val>
                                        </p:tav>
                                        <p:tav tm="100000">
                                          <p:val>
                                            <p:strVal val="#ppt_w"/>
                                          </p:val>
                                        </p:tav>
                                      </p:tavLst>
                                    </p:anim>
                                    <p:anim calcmode="lin" valueType="num">
                                      <p:cBhvr>
                                        <p:cTn id="8" dur="500" fill="hold"/>
                                        <p:tgtEl>
                                          <p:spTgt spid="226306">
                                            <p:txEl>
                                              <p:charRg st="0" end="20"/>
                                            </p:txEl>
                                          </p:spTgt>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7" presetClass="entr" presetSubtype="0" fill="hold" nodeType="clickEffect">
                                  <p:stCondLst>
                                    <p:cond delay="0"/>
                                  </p:stCondLst>
                                  <p:iterate type="lt">
                                    <p:tmPct val="50000"/>
                                  </p:iterate>
                                  <p:childTnLst>
                                    <p:set>
                                      <p:cBhvr>
                                        <p:cTn id="12" dur="1" fill="hold">
                                          <p:stCondLst>
                                            <p:cond delay="0"/>
                                          </p:stCondLst>
                                        </p:cTn>
                                        <p:tgtEl>
                                          <p:spTgt spid="226306">
                                            <p:txEl>
                                              <p:charRg st="20" end="50"/>
                                            </p:txEl>
                                          </p:spTgt>
                                        </p:tgtEl>
                                        <p:attrNameLst>
                                          <p:attrName>style.visibility</p:attrName>
                                        </p:attrNameLst>
                                      </p:cBhvr>
                                      <p:to>
                                        <p:strVal val="visible"/>
                                      </p:to>
                                    </p:set>
                                    <p:anim calcmode="discrete" valueType="clr">
                                      <p:cBhvr override="childStyle">
                                        <p:cTn id="13" dur="80"/>
                                        <p:tgtEl>
                                          <p:spTgt spid="226306">
                                            <p:txEl>
                                              <p:charRg st="20" end="5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4" dur="80"/>
                                        <p:tgtEl>
                                          <p:spTgt spid="226306">
                                            <p:txEl>
                                              <p:charRg st="20" end="50"/>
                                            </p:txEl>
                                          </p:spTgt>
                                        </p:tgtEl>
                                        <p:attrNameLst>
                                          <p:attrName>fillcolor</p:attrName>
                                        </p:attrNameLst>
                                      </p:cBhvr>
                                      <p:tavLst>
                                        <p:tav tm="0">
                                          <p:val>
                                            <p:clrVal>
                                              <a:schemeClr val="accent2"/>
                                            </p:clrVal>
                                          </p:val>
                                        </p:tav>
                                        <p:tav tm="50000">
                                          <p:val>
                                            <p:clrVal>
                                              <a:schemeClr val="hlink"/>
                                            </p:clrVal>
                                          </p:val>
                                        </p:tav>
                                      </p:tavLst>
                                    </p:anim>
                                    <p:set>
                                      <p:cBhvr>
                                        <p:cTn id="15" dur="80"/>
                                        <p:tgtEl>
                                          <p:spTgt spid="226306">
                                            <p:txEl>
                                              <p:charRg st="20" end="50"/>
                                            </p:txEl>
                                          </p:spTgt>
                                        </p:tgtEl>
                                        <p:attrNameLst>
                                          <p:attrName>fill.type</p:attrName>
                                        </p:attrNameLst>
                                      </p:cBhvr>
                                      <p:to>
                                        <p:strVal val="solid"/>
                                      </p:to>
                                    </p:set>
                                  </p:childTnLst>
                                </p:cTn>
                              </p:par>
                            </p:childTnLst>
                          </p:cTn>
                        </p:par>
                      </p:childTnLst>
                    </p:cTn>
                  </p:par>
                  <p:par>
                    <p:cTn id="16" fill="hold">
                      <p:stCondLst>
                        <p:cond delay="indefinite"/>
                      </p:stCondLst>
                      <p:childTnLst>
                        <p:par>
                          <p:cTn id="17" fill="hold">
                            <p:stCondLst>
                              <p:cond delay="0"/>
                            </p:stCondLst>
                            <p:childTnLst>
                              <p:par>
                                <p:cTn id="18" presetID="27" presetClass="entr" presetSubtype="0" fill="hold" nodeType="clickEffect">
                                  <p:stCondLst>
                                    <p:cond delay="0"/>
                                  </p:stCondLst>
                                  <p:iterate type="lt">
                                    <p:tmPct val="50000"/>
                                  </p:iterate>
                                  <p:childTnLst>
                                    <p:set>
                                      <p:cBhvr>
                                        <p:cTn id="19" dur="1" fill="hold">
                                          <p:stCondLst>
                                            <p:cond delay="0"/>
                                          </p:stCondLst>
                                        </p:cTn>
                                        <p:tgtEl>
                                          <p:spTgt spid="226306">
                                            <p:txEl>
                                              <p:charRg st="50" end="119"/>
                                            </p:txEl>
                                          </p:spTgt>
                                        </p:tgtEl>
                                        <p:attrNameLst>
                                          <p:attrName>style.visibility</p:attrName>
                                        </p:attrNameLst>
                                      </p:cBhvr>
                                      <p:to>
                                        <p:strVal val="visible"/>
                                      </p:to>
                                    </p:set>
                                    <p:anim calcmode="discrete" valueType="clr">
                                      <p:cBhvr override="childStyle">
                                        <p:cTn id="20" dur="80"/>
                                        <p:tgtEl>
                                          <p:spTgt spid="226306">
                                            <p:txEl>
                                              <p:charRg st="50" end="119"/>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1" dur="80"/>
                                        <p:tgtEl>
                                          <p:spTgt spid="226306">
                                            <p:txEl>
                                              <p:charRg st="50" end="119"/>
                                            </p:txEl>
                                          </p:spTgt>
                                        </p:tgtEl>
                                        <p:attrNameLst>
                                          <p:attrName>fillcolor</p:attrName>
                                        </p:attrNameLst>
                                      </p:cBhvr>
                                      <p:tavLst>
                                        <p:tav tm="0">
                                          <p:val>
                                            <p:clrVal>
                                              <a:schemeClr val="accent2"/>
                                            </p:clrVal>
                                          </p:val>
                                        </p:tav>
                                        <p:tav tm="50000">
                                          <p:val>
                                            <p:clrVal>
                                              <a:schemeClr val="hlink"/>
                                            </p:clrVal>
                                          </p:val>
                                        </p:tav>
                                      </p:tavLst>
                                    </p:anim>
                                    <p:set>
                                      <p:cBhvr>
                                        <p:cTn id="22" dur="80"/>
                                        <p:tgtEl>
                                          <p:spTgt spid="226306">
                                            <p:txEl>
                                              <p:charRg st="50" end="119"/>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8354" name="Text Box 2"/>
          <p:cNvSpPr txBox="1"/>
          <p:nvPr/>
        </p:nvSpPr>
        <p:spPr>
          <a:xfrm>
            <a:off x="838200" y="1447800"/>
            <a:ext cx="7696200" cy="3300413"/>
          </a:xfrm>
          <a:prstGeom prst="rect">
            <a:avLst/>
          </a:prstGeom>
          <a:noFill/>
          <a:ln w="9525">
            <a:noFill/>
          </a:ln>
        </p:spPr>
        <p:txBody>
          <a:bodyPr>
            <a:spAutoFit/>
          </a:bodyPr>
          <a:p>
            <a:pPr marL="1905000" indent="-1905000" algn="just">
              <a:lnSpc>
                <a:spcPct val="150000"/>
              </a:lnSpc>
              <a:spcBef>
                <a:spcPct val="50000"/>
              </a:spcBef>
            </a:pPr>
            <a:r>
              <a:rPr lang="zh-CN" altLang="en-US" sz="2800" b="1" dirty="0">
                <a:solidFill>
                  <a:srgbClr val="0000CC"/>
                </a:solidFill>
                <a:latin typeface="Times New Roman" panose="02020603050405020304" pitchFamily="18" charset="0"/>
                <a:ea typeface="SimSun" panose="02010600030101010101" pitchFamily="2" charset="-122"/>
              </a:rPr>
              <a:t>立克次氏体与支原体的区别：</a:t>
            </a:r>
            <a:endParaRPr lang="zh-CN" altLang="en-US" sz="2800" b="1" dirty="0">
              <a:solidFill>
                <a:srgbClr val="0000CC"/>
              </a:solidFill>
              <a:latin typeface="Times New Roman" panose="02020603050405020304" pitchFamily="18" charset="0"/>
              <a:ea typeface="SimSun" panose="02010600030101010101" pitchFamily="2" charset="-122"/>
            </a:endParaRPr>
          </a:p>
          <a:p>
            <a:pPr marL="1905000" indent="-1905000" algn="just">
              <a:lnSpc>
                <a:spcPct val="150000"/>
              </a:lnSpc>
              <a:spcBef>
                <a:spcPct val="50000"/>
              </a:spcBef>
            </a:pPr>
            <a:r>
              <a:rPr lang="zh-CN" altLang="en-US" sz="2800" b="1" dirty="0">
                <a:solidFill>
                  <a:srgbClr val="00FF99"/>
                </a:solidFill>
                <a:latin typeface="Times New Roman" panose="02020603050405020304" pitchFamily="18" charset="0"/>
                <a:ea typeface="SimSun" panose="02010600030101010101" pitchFamily="2" charset="-122"/>
              </a:rPr>
              <a:t>        </a:t>
            </a:r>
            <a:r>
              <a:rPr lang="zh-CN" altLang="en-US" sz="2800" b="1" dirty="0">
                <a:solidFill>
                  <a:srgbClr val="080808"/>
                </a:solidFill>
                <a:latin typeface="Times New Roman" panose="02020603050405020304" pitchFamily="18" charset="0"/>
                <a:ea typeface="楷体_GB2312" pitchFamily="49" charset="-122"/>
              </a:rPr>
              <a:t>有细胞壁，但不能独立生活。</a:t>
            </a:r>
            <a:endParaRPr lang="zh-CN" altLang="en-US" sz="2800" b="1" dirty="0">
              <a:solidFill>
                <a:srgbClr val="080808"/>
              </a:solidFill>
              <a:latin typeface="Arial" panose="020B0604020202020204" pitchFamily="34" charset="0"/>
              <a:ea typeface="楷体_GB2312" pitchFamily="49" charset="-122"/>
            </a:endParaRPr>
          </a:p>
          <a:p>
            <a:pPr marL="1905000" indent="-1905000">
              <a:lnSpc>
                <a:spcPct val="150000"/>
              </a:lnSpc>
              <a:spcBef>
                <a:spcPct val="50000"/>
              </a:spcBef>
            </a:pPr>
            <a:r>
              <a:rPr lang="zh-CN" altLang="en-US" sz="2800" b="1" dirty="0">
                <a:solidFill>
                  <a:srgbClr val="0000CC"/>
                </a:solidFill>
                <a:latin typeface="Times New Roman" panose="02020603050405020304" pitchFamily="18" charset="0"/>
                <a:ea typeface="SimSun" panose="02010600030101010101" pitchFamily="2" charset="-122"/>
              </a:rPr>
              <a:t>立克次氏体与衣原体的区别：</a:t>
            </a:r>
            <a:endParaRPr lang="zh-CN" altLang="en-US" sz="2800" b="1" dirty="0">
              <a:solidFill>
                <a:srgbClr val="0000CC"/>
              </a:solidFill>
              <a:latin typeface="Times New Roman" panose="02020603050405020304" pitchFamily="18" charset="0"/>
              <a:ea typeface="SimSun" panose="02010600030101010101" pitchFamily="2" charset="-122"/>
            </a:endParaRPr>
          </a:p>
          <a:p>
            <a:pPr marL="1905000" indent="-1905000">
              <a:lnSpc>
                <a:spcPct val="150000"/>
              </a:lnSpc>
              <a:spcBef>
                <a:spcPct val="50000"/>
              </a:spcBef>
            </a:pPr>
            <a:r>
              <a:rPr lang="zh-CN" altLang="en-US" sz="2800" b="1" dirty="0">
                <a:solidFill>
                  <a:srgbClr val="080808"/>
                </a:solidFill>
                <a:latin typeface="Times New Roman" panose="02020603050405020304" pitchFamily="18" charset="0"/>
                <a:ea typeface="楷体_GB2312" pitchFamily="49" charset="-122"/>
              </a:rPr>
              <a:t>    细胞较大，无滤过性和存在产能代谢系统。</a:t>
            </a:r>
            <a:r>
              <a:rPr lang="zh-CN" altLang="en-US" sz="2800" b="1" dirty="0">
                <a:latin typeface="Arial" panose="020B0604020202020204" pitchFamily="34" charset="0"/>
                <a:ea typeface="SimSun" panose="02010600030101010101" pitchFamily="2" charset="-122"/>
              </a:rPr>
              <a:t> </a:t>
            </a:r>
            <a:endParaRPr lang="zh-CN" altLang="en-US" sz="2400" dirty="0">
              <a:latin typeface="Times New Roman" panose="02020603050405020304" pitchFamily="18" charset="0"/>
              <a:ea typeface="SimSun" panose="02010600030101010101" pitchFamily="2" charset="-122"/>
            </a:endParaRPr>
          </a:p>
        </p:txBody>
      </p:sp>
      <p:sp>
        <p:nvSpPr>
          <p:cNvPr id="114691" name="Text Box 3"/>
          <p:cNvSpPr txBox="1"/>
          <p:nvPr/>
        </p:nvSpPr>
        <p:spPr>
          <a:xfrm>
            <a:off x="1447800" y="0"/>
            <a:ext cx="5649913" cy="762000"/>
          </a:xfrm>
          <a:prstGeom prst="rect">
            <a:avLst/>
          </a:prstGeom>
          <a:noFill/>
          <a:ln w="9525">
            <a:noFill/>
          </a:ln>
        </p:spPr>
        <p:txBody>
          <a:bodyPr>
            <a:spAutoFit/>
          </a:bodyPr>
          <a:p>
            <a:pPr marL="1612900" indent="-1612900">
              <a:lnSpc>
                <a:spcPct val="110000"/>
              </a:lnSpc>
              <a:spcBef>
                <a:spcPct val="50000"/>
              </a:spcBef>
            </a:pPr>
            <a:r>
              <a:rPr lang="zh-CN" altLang="en-US" sz="4000" b="1" dirty="0">
                <a:solidFill>
                  <a:srgbClr val="A50021"/>
                </a:solidFill>
                <a:latin typeface="隶书" pitchFamily="49" charset="-122"/>
                <a:ea typeface="隶书" pitchFamily="49" charset="-122"/>
              </a:rPr>
              <a:t>第四节 其他原核微生物</a:t>
            </a:r>
            <a:endParaRPr lang="zh-CN" altLang="en-US" sz="4000" dirty="0">
              <a:solidFill>
                <a:srgbClr val="A50021"/>
              </a:solidFill>
              <a:latin typeface="Arial" panose="020B0604020202020204" pitchFamily="34" charset="0"/>
              <a:ea typeface="SimSun"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228354">
                                            <p:txEl>
                                              <p:charRg st="0" end="14"/>
                                            </p:txEl>
                                          </p:spTgt>
                                        </p:tgtEl>
                                        <p:attrNameLst>
                                          <p:attrName>style.visibility</p:attrName>
                                        </p:attrNameLst>
                                      </p:cBhvr>
                                      <p:to>
                                        <p:strVal val="visible"/>
                                      </p:to>
                                    </p:set>
                                    <p:animEffect transition="in" filter="blinds(horizontal)">
                                      <p:cBhvr>
                                        <p:cTn id="7" dur="500"/>
                                        <p:tgtEl>
                                          <p:spTgt spid="228354">
                                            <p:txEl>
                                              <p:charRg st="0" end="14"/>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228354">
                                            <p:txEl>
                                              <p:charRg st="14" end="36"/>
                                            </p:txEl>
                                          </p:spTgt>
                                        </p:tgtEl>
                                        <p:attrNameLst>
                                          <p:attrName>style.visibility</p:attrName>
                                        </p:attrNameLst>
                                      </p:cBhvr>
                                      <p:to>
                                        <p:strVal val="visible"/>
                                      </p:to>
                                    </p:set>
                                    <p:animEffect transition="in" filter="blinds(horizontal)">
                                      <p:cBhvr>
                                        <p:cTn id="10" dur="500"/>
                                        <p:tgtEl>
                                          <p:spTgt spid="228354">
                                            <p:txEl>
                                              <p:charRg st="14" end="36"/>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5" presetClass="entr" presetSubtype="10" fill="hold" nodeType="clickEffect">
                                  <p:stCondLst>
                                    <p:cond delay="0"/>
                                  </p:stCondLst>
                                  <p:childTnLst>
                                    <p:set>
                                      <p:cBhvr>
                                        <p:cTn id="14" dur="1" fill="hold">
                                          <p:stCondLst>
                                            <p:cond delay="0"/>
                                          </p:stCondLst>
                                        </p:cTn>
                                        <p:tgtEl>
                                          <p:spTgt spid="228354">
                                            <p:txEl>
                                              <p:charRg st="36" end="50"/>
                                            </p:txEl>
                                          </p:spTgt>
                                        </p:tgtEl>
                                        <p:attrNameLst>
                                          <p:attrName>style.visibility</p:attrName>
                                        </p:attrNameLst>
                                      </p:cBhvr>
                                      <p:to>
                                        <p:strVal val="visible"/>
                                      </p:to>
                                    </p:set>
                                    <p:animEffect transition="in" filter="checkerboard(across)">
                                      <p:cBhvr>
                                        <p:cTn id="15" dur="500"/>
                                        <p:tgtEl>
                                          <p:spTgt spid="228354">
                                            <p:txEl>
                                              <p:charRg st="36" end="50"/>
                                            </p:txEl>
                                          </p:spTgt>
                                        </p:tgtEl>
                                      </p:cBhvr>
                                    </p:animEffect>
                                  </p:childTnLst>
                                </p:cTn>
                              </p:par>
                              <p:par>
                                <p:cTn id="16" presetID="5" presetClass="entr" presetSubtype="10" fill="hold" nodeType="withEffect">
                                  <p:stCondLst>
                                    <p:cond delay="0"/>
                                  </p:stCondLst>
                                  <p:childTnLst>
                                    <p:set>
                                      <p:cBhvr>
                                        <p:cTn id="17" dur="1" fill="hold">
                                          <p:stCondLst>
                                            <p:cond delay="0"/>
                                          </p:stCondLst>
                                        </p:cTn>
                                        <p:tgtEl>
                                          <p:spTgt spid="228354">
                                            <p:txEl>
                                              <p:charRg st="50" end="75"/>
                                            </p:txEl>
                                          </p:spTgt>
                                        </p:tgtEl>
                                        <p:attrNameLst>
                                          <p:attrName>style.visibility</p:attrName>
                                        </p:attrNameLst>
                                      </p:cBhvr>
                                      <p:to>
                                        <p:strVal val="visible"/>
                                      </p:to>
                                    </p:set>
                                    <p:animEffect transition="in" filter="checkerboard(across)">
                                      <p:cBhvr>
                                        <p:cTn id="18" dur="500"/>
                                        <p:tgtEl>
                                          <p:spTgt spid="228354">
                                            <p:txEl>
                                              <p:charRg st="50" end="7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9378" name="Text Box 2"/>
          <p:cNvSpPr txBox="1"/>
          <p:nvPr/>
        </p:nvSpPr>
        <p:spPr>
          <a:xfrm>
            <a:off x="467995" y="1556703"/>
            <a:ext cx="7840663" cy="4104640"/>
          </a:xfrm>
          <a:prstGeom prst="rect">
            <a:avLst/>
          </a:prstGeom>
          <a:noFill/>
          <a:ln w="9525">
            <a:noFill/>
          </a:ln>
        </p:spPr>
        <p:txBody>
          <a:bodyPr>
            <a:spAutoFit/>
          </a:bodyPr>
          <a:p>
            <a:pPr marL="476250" indent="-476250">
              <a:lnSpc>
                <a:spcPct val="160000"/>
              </a:lnSpc>
              <a:spcBef>
                <a:spcPct val="50000"/>
              </a:spcBef>
            </a:pPr>
            <a:r>
              <a:rPr lang="en-US" altLang="zh-CN" sz="2800" b="1" dirty="0">
                <a:solidFill>
                  <a:srgbClr val="CC0000"/>
                </a:solidFill>
                <a:latin typeface="Arial" panose="020B0604020202020204" pitchFamily="34" charset="0"/>
                <a:ea typeface="SimSun" panose="02010600030101010101" pitchFamily="2" charset="-122"/>
              </a:rPr>
              <a:t>2</a:t>
            </a:r>
            <a:r>
              <a:rPr lang="zh-CN" altLang="en-US" sz="2800" b="1" dirty="0">
                <a:solidFill>
                  <a:srgbClr val="CC0000"/>
                </a:solidFill>
                <a:latin typeface="Arial" panose="020B0604020202020204" pitchFamily="34" charset="0"/>
                <a:ea typeface="SimSun" panose="02010600030101010101" pitchFamily="2" charset="-122"/>
              </a:rPr>
              <a:t>、特点</a:t>
            </a:r>
            <a:r>
              <a:rPr lang="zh-CN" altLang="en-US" sz="2400" b="1" dirty="0">
                <a:solidFill>
                  <a:srgbClr val="CC0000"/>
                </a:solidFill>
                <a:latin typeface="Arial" panose="020B0604020202020204" pitchFamily="34" charset="0"/>
                <a:ea typeface="SimSun" panose="02010600030101010101" pitchFamily="2" charset="-122"/>
              </a:rPr>
              <a:t> </a:t>
            </a:r>
            <a:endParaRPr lang="zh-CN" altLang="en-US" sz="2400" b="1" dirty="0">
              <a:solidFill>
                <a:srgbClr val="CC0000"/>
              </a:solidFill>
              <a:latin typeface="Arial" panose="020B0604020202020204" pitchFamily="34" charset="0"/>
              <a:ea typeface="SimSun" panose="02010600030101010101" pitchFamily="2" charset="-122"/>
            </a:endParaRPr>
          </a:p>
          <a:p>
            <a:pPr marL="476250" indent="-476250">
              <a:lnSpc>
                <a:spcPct val="100000"/>
              </a:lnSpc>
              <a:spcBef>
                <a:spcPct val="50000"/>
              </a:spcBef>
            </a:pPr>
            <a:r>
              <a:rPr lang="zh-CN" altLang="en-US" sz="2400" b="1" dirty="0">
                <a:latin typeface="Arial" panose="020B0604020202020204" pitchFamily="34" charset="0"/>
                <a:ea typeface="SimSun" panose="02010600030101010101" pitchFamily="2" charset="-122"/>
              </a:rPr>
              <a:t> </a:t>
            </a:r>
            <a:r>
              <a:rPr lang="zh-CN" altLang="en-US" sz="2400" b="1" dirty="0">
                <a:solidFill>
                  <a:srgbClr val="080808"/>
                </a:solidFill>
                <a:latin typeface="楷体_GB2312" pitchFamily="49" charset="-122"/>
                <a:ea typeface="楷体_GB2312" pitchFamily="49" charset="-122"/>
              </a:rPr>
              <a:t>⑴ 在真核细胞内专性寄生（个别例外），宿主一般为虱、蚤、蜱、螨等节肢动物，并可传染给人或其他脊椎动物。</a:t>
            </a:r>
            <a:endParaRPr lang="zh-CN" altLang="en-US" sz="2400" b="1" dirty="0">
              <a:solidFill>
                <a:srgbClr val="080808"/>
              </a:solidFill>
              <a:latin typeface="楷体_GB2312" pitchFamily="49" charset="-122"/>
              <a:ea typeface="楷体_GB2312" pitchFamily="49" charset="-122"/>
            </a:endParaRPr>
          </a:p>
          <a:p>
            <a:pPr marL="476250" indent="-476250">
              <a:lnSpc>
                <a:spcPct val="100000"/>
              </a:lnSpc>
              <a:spcBef>
                <a:spcPct val="50000"/>
              </a:spcBef>
            </a:pPr>
            <a:r>
              <a:rPr lang="zh-CN" altLang="en-US" sz="2400" b="1" dirty="0">
                <a:solidFill>
                  <a:srgbClr val="080808"/>
                </a:solidFill>
                <a:latin typeface="楷体_GB2312" pitchFamily="49" charset="-122"/>
                <a:ea typeface="楷体_GB2312" pitchFamily="49" charset="-122"/>
              </a:rPr>
              <a:t> ⑵ 细胞较大，与细菌相似。光镜下可见。</a:t>
            </a:r>
            <a:endParaRPr lang="zh-CN" altLang="en-US" sz="2400" b="1" dirty="0">
              <a:solidFill>
                <a:srgbClr val="080808"/>
              </a:solidFill>
              <a:latin typeface="楷体_GB2312" pitchFamily="49" charset="-122"/>
              <a:ea typeface="楷体_GB2312" pitchFamily="49" charset="-122"/>
            </a:endParaRPr>
          </a:p>
          <a:p>
            <a:pPr marL="476250" indent="-476250">
              <a:lnSpc>
                <a:spcPct val="100000"/>
              </a:lnSpc>
              <a:spcBef>
                <a:spcPct val="50000"/>
              </a:spcBef>
            </a:pPr>
            <a:r>
              <a:rPr lang="zh-CN" altLang="en-US" sz="2400" b="1" dirty="0">
                <a:solidFill>
                  <a:srgbClr val="080808"/>
                </a:solidFill>
                <a:latin typeface="楷体_GB2312" pitchFamily="49" charset="-122"/>
                <a:ea typeface="楷体_GB2312" pitchFamily="49" charset="-122"/>
              </a:rPr>
              <a:t> ⑶ 具细胞壁，革兰氏染色阴性。</a:t>
            </a:r>
            <a:endParaRPr lang="zh-CN" altLang="en-US" sz="2400" b="1" dirty="0">
              <a:solidFill>
                <a:srgbClr val="080808"/>
              </a:solidFill>
              <a:latin typeface="楷体_GB2312" pitchFamily="49" charset="-122"/>
              <a:ea typeface="楷体_GB2312" pitchFamily="49" charset="-122"/>
            </a:endParaRPr>
          </a:p>
          <a:p>
            <a:pPr marL="476250" indent="-476250">
              <a:lnSpc>
                <a:spcPct val="100000"/>
              </a:lnSpc>
              <a:spcBef>
                <a:spcPct val="50000"/>
              </a:spcBef>
            </a:pPr>
            <a:r>
              <a:rPr lang="zh-CN" altLang="en-US" sz="2400" b="1" dirty="0">
                <a:solidFill>
                  <a:srgbClr val="080808"/>
                </a:solidFill>
                <a:latin typeface="楷体_GB2312" pitchFamily="49" charset="-122"/>
                <a:ea typeface="楷体_GB2312" pitchFamily="49" charset="-122"/>
              </a:rPr>
              <a:t> ⑷ 细胞形态多变。由杆状到球状、双球状或丝状等，随生长组织的培养时间而发生变化。</a:t>
            </a:r>
            <a:r>
              <a:rPr lang="zh-CN" altLang="en-US" sz="2400" b="1" dirty="0">
                <a:solidFill>
                  <a:srgbClr val="080808"/>
                </a:solidFill>
                <a:latin typeface="Arial" panose="020B0604020202020204" pitchFamily="34" charset="0"/>
                <a:ea typeface="SimSun" panose="02010600030101010101" pitchFamily="2" charset="-122"/>
              </a:rPr>
              <a:t> </a:t>
            </a:r>
            <a:endParaRPr lang="zh-CN" altLang="en-US" sz="2400" b="1" dirty="0">
              <a:solidFill>
                <a:srgbClr val="080808"/>
              </a:solidFill>
              <a:latin typeface="Arial" panose="020B0604020202020204" pitchFamily="34" charset="0"/>
              <a:ea typeface="SimSun" panose="02010600030101010101" pitchFamily="2" charset="-122"/>
            </a:endParaRPr>
          </a:p>
        </p:txBody>
      </p:sp>
      <p:sp>
        <p:nvSpPr>
          <p:cNvPr id="115715" name="Text Box 3"/>
          <p:cNvSpPr txBox="1"/>
          <p:nvPr/>
        </p:nvSpPr>
        <p:spPr>
          <a:xfrm>
            <a:off x="1447800" y="0"/>
            <a:ext cx="5649913" cy="762000"/>
          </a:xfrm>
          <a:prstGeom prst="rect">
            <a:avLst/>
          </a:prstGeom>
          <a:noFill/>
          <a:ln w="9525">
            <a:noFill/>
          </a:ln>
        </p:spPr>
        <p:txBody>
          <a:bodyPr>
            <a:spAutoFit/>
          </a:bodyPr>
          <a:p>
            <a:pPr marL="1612900" indent="-1612900">
              <a:lnSpc>
                <a:spcPct val="110000"/>
              </a:lnSpc>
              <a:spcBef>
                <a:spcPct val="50000"/>
              </a:spcBef>
            </a:pPr>
            <a:r>
              <a:rPr lang="zh-CN" altLang="en-US" sz="4000" b="1" dirty="0">
                <a:solidFill>
                  <a:srgbClr val="A50021"/>
                </a:solidFill>
                <a:latin typeface="隶书" pitchFamily="49" charset="-122"/>
                <a:ea typeface="隶书" pitchFamily="49" charset="-122"/>
              </a:rPr>
              <a:t>第四节 其他原核微生物</a:t>
            </a:r>
            <a:endParaRPr lang="zh-CN" altLang="en-US" sz="4000" dirty="0">
              <a:solidFill>
                <a:srgbClr val="A50021"/>
              </a:solidFill>
              <a:latin typeface="Arial" panose="020B0604020202020204" pitchFamily="34" charset="0"/>
              <a:ea typeface="SimSun"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nodeType="withEffect">
                                  <p:stCondLst>
                                    <p:cond delay="0"/>
                                  </p:stCondLst>
                                  <p:childTnLst>
                                    <p:set>
                                      <p:cBhvr>
                                        <p:cTn id="6" dur="1" fill="hold">
                                          <p:stCondLst>
                                            <p:cond delay="0"/>
                                          </p:stCondLst>
                                        </p:cTn>
                                        <p:tgtEl>
                                          <p:spTgt spid="229378">
                                            <p:txEl>
                                              <p:charRg st="0" end="6"/>
                                            </p:txEl>
                                          </p:spTgt>
                                        </p:tgtEl>
                                        <p:attrNameLst>
                                          <p:attrName>style.visibility</p:attrName>
                                        </p:attrNameLst>
                                      </p:cBhvr>
                                      <p:to>
                                        <p:strVal val="visible"/>
                                      </p:to>
                                    </p:set>
                                    <p:anim calcmode="lin" valueType="num">
                                      <p:cBhvr>
                                        <p:cTn id="7" dur="500" fill="hold"/>
                                        <p:tgtEl>
                                          <p:spTgt spid="229378">
                                            <p:txEl>
                                              <p:charRg st="0" end="6"/>
                                            </p:txEl>
                                          </p:spTgt>
                                        </p:tgtEl>
                                        <p:attrNameLst>
                                          <p:attrName>ppt_w</p:attrName>
                                        </p:attrNameLst>
                                      </p:cBhvr>
                                      <p:tavLst>
                                        <p:tav tm="0">
                                          <p:val>
                                            <p:fltVal val="0.000000"/>
                                          </p:val>
                                        </p:tav>
                                        <p:tav tm="100000">
                                          <p:val>
                                            <p:strVal val="#ppt_w"/>
                                          </p:val>
                                        </p:tav>
                                      </p:tavLst>
                                    </p:anim>
                                    <p:anim calcmode="lin" valueType="num">
                                      <p:cBhvr>
                                        <p:cTn id="8" dur="500" fill="hold"/>
                                        <p:tgtEl>
                                          <p:spTgt spid="229378">
                                            <p:txEl>
                                              <p:charRg st="0" end="6"/>
                                            </p:txEl>
                                          </p:spTgt>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7" presetClass="entr" presetSubtype="0" fill="hold" nodeType="clickEffect">
                                  <p:stCondLst>
                                    <p:cond delay="0"/>
                                  </p:stCondLst>
                                  <p:iterate type="lt">
                                    <p:tmPct val="50000"/>
                                  </p:iterate>
                                  <p:childTnLst>
                                    <p:set>
                                      <p:cBhvr>
                                        <p:cTn id="12" dur="1" fill="hold">
                                          <p:stCondLst>
                                            <p:cond delay="0"/>
                                          </p:stCondLst>
                                        </p:cTn>
                                        <p:tgtEl>
                                          <p:spTgt spid="229378">
                                            <p:txEl>
                                              <p:charRg st="6" end="59"/>
                                            </p:txEl>
                                          </p:spTgt>
                                        </p:tgtEl>
                                        <p:attrNameLst>
                                          <p:attrName>style.visibility</p:attrName>
                                        </p:attrNameLst>
                                      </p:cBhvr>
                                      <p:to>
                                        <p:strVal val="visible"/>
                                      </p:to>
                                    </p:set>
                                    <p:anim calcmode="discrete" valueType="clr">
                                      <p:cBhvr override="childStyle">
                                        <p:cTn id="13" dur="80"/>
                                        <p:tgtEl>
                                          <p:spTgt spid="229378">
                                            <p:txEl>
                                              <p:charRg st="6" end="59"/>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4" dur="80"/>
                                        <p:tgtEl>
                                          <p:spTgt spid="229378">
                                            <p:txEl>
                                              <p:charRg st="6" end="59"/>
                                            </p:txEl>
                                          </p:spTgt>
                                        </p:tgtEl>
                                        <p:attrNameLst>
                                          <p:attrName>fillcolor</p:attrName>
                                        </p:attrNameLst>
                                      </p:cBhvr>
                                      <p:tavLst>
                                        <p:tav tm="0">
                                          <p:val>
                                            <p:clrVal>
                                              <a:schemeClr val="accent2"/>
                                            </p:clrVal>
                                          </p:val>
                                        </p:tav>
                                        <p:tav tm="50000">
                                          <p:val>
                                            <p:clrVal>
                                              <a:schemeClr val="hlink"/>
                                            </p:clrVal>
                                          </p:val>
                                        </p:tav>
                                      </p:tavLst>
                                    </p:anim>
                                    <p:set>
                                      <p:cBhvr>
                                        <p:cTn id="15" dur="80"/>
                                        <p:tgtEl>
                                          <p:spTgt spid="229378">
                                            <p:txEl>
                                              <p:charRg st="6" end="59"/>
                                            </p:txEl>
                                          </p:spTgt>
                                        </p:tgtEl>
                                        <p:attrNameLst>
                                          <p:attrName>fill.type</p:attrName>
                                        </p:attrNameLst>
                                      </p:cBhvr>
                                      <p:to>
                                        <p:strVal val="solid"/>
                                      </p:to>
                                    </p:set>
                                  </p:childTnLst>
                                </p:cTn>
                              </p:par>
                            </p:childTnLst>
                          </p:cTn>
                        </p:par>
                      </p:childTnLst>
                    </p:cTn>
                  </p:par>
                  <p:par>
                    <p:cTn id="16" fill="hold">
                      <p:stCondLst>
                        <p:cond delay="indefinite"/>
                      </p:stCondLst>
                      <p:childTnLst>
                        <p:par>
                          <p:cTn id="17" fill="hold">
                            <p:stCondLst>
                              <p:cond delay="0"/>
                            </p:stCondLst>
                            <p:childTnLst>
                              <p:par>
                                <p:cTn id="18" presetID="27" presetClass="entr" presetSubtype="0" fill="hold" nodeType="clickEffect">
                                  <p:stCondLst>
                                    <p:cond delay="0"/>
                                  </p:stCondLst>
                                  <p:iterate type="lt">
                                    <p:tmPct val="50000"/>
                                  </p:iterate>
                                  <p:childTnLst>
                                    <p:set>
                                      <p:cBhvr>
                                        <p:cTn id="19" dur="1" fill="hold">
                                          <p:stCondLst>
                                            <p:cond delay="0"/>
                                          </p:stCondLst>
                                        </p:cTn>
                                        <p:tgtEl>
                                          <p:spTgt spid="229378">
                                            <p:txEl>
                                              <p:charRg st="59" end="80"/>
                                            </p:txEl>
                                          </p:spTgt>
                                        </p:tgtEl>
                                        <p:attrNameLst>
                                          <p:attrName>style.visibility</p:attrName>
                                        </p:attrNameLst>
                                      </p:cBhvr>
                                      <p:to>
                                        <p:strVal val="visible"/>
                                      </p:to>
                                    </p:set>
                                    <p:anim calcmode="discrete" valueType="clr">
                                      <p:cBhvr override="childStyle">
                                        <p:cTn id="20" dur="80"/>
                                        <p:tgtEl>
                                          <p:spTgt spid="229378">
                                            <p:txEl>
                                              <p:charRg st="59" end="8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1" dur="80"/>
                                        <p:tgtEl>
                                          <p:spTgt spid="229378">
                                            <p:txEl>
                                              <p:charRg st="59" end="80"/>
                                            </p:txEl>
                                          </p:spTgt>
                                        </p:tgtEl>
                                        <p:attrNameLst>
                                          <p:attrName>fillcolor</p:attrName>
                                        </p:attrNameLst>
                                      </p:cBhvr>
                                      <p:tavLst>
                                        <p:tav tm="0">
                                          <p:val>
                                            <p:clrVal>
                                              <a:schemeClr val="accent2"/>
                                            </p:clrVal>
                                          </p:val>
                                        </p:tav>
                                        <p:tav tm="50000">
                                          <p:val>
                                            <p:clrVal>
                                              <a:schemeClr val="hlink"/>
                                            </p:clrVal>
                                          </p:val>
                                        </p:tav>
                                      </p:tavLst>
                                    </p:anim>
                                    <p:set>
                                      <p:cBhvr>
                                        <p:cTn id="22" dur="80"/>
                                        <p:tgtEl>
                                          <p:spTgt spid="229378">
                                            <p:txEl>
                                              <p:charRg st="59" end="80"/>
                                            </p:txEl>
                                          </p:spTgt>
                                        </p:tgtEl>
                                        <p:attrNameLst>
                                          <p:attrName>fill.type</p:attrName>
                                        </p:attrNameLst>
                                      </p:cBhvr>
                                      <p:to>
                                        <p:strVal val="solid"/>
                                      </p:to>
                                    </p:set>
                                  </p:childTnLst>
                                </p:cTn>
                              </p:par>
                            </p:childTnLst>
                          </p:cTn>
                        </p:par>
                      </p:childTnLst>
                    </p:cTn>
                  </p:par>
                  <p:par>
                    <p:cTn id="23" fill="hold">
                      <p:stCondLst>
                        <p:cond delay="indefinite"/>
                      </p:stCondLst>
                      <p:childTnLst>
                        <p:par>
                          <p:cTn id="24" fill="hold">
                            <p:stCondLst>
                              <p:cond delay="0"/>
                            </p:stCondLst>
                            <p:childTnLst>
                              <p:par>
                                <p:cTn id="25" presetID="27" presetClass="entr" presetSubtype="0" fill="hold" nodeType="clickEffect">
                                  <p:stCondLst>
                                    <p:cond delay="0"/>
                                  </p:stCondLst>
                                  <p:iterate type="lt">
                                    <p:tmPct val="50000"/>
                                  </p:iterate>
                                  <p:childTnLst>
                                    <p:set>
                                      <p:cBhvr>
                                        <p:cTn id="26" dur="1" fill="hold">
                                          <p:stCondLst>
                                            <p:cond delay="0"/>
                                          </p:stCondLst>
                                        </p:cTn>
                                        <p:tgtEl>
                                          <p:spTgt spid="229378">
                                            <p:txEl>
                                              <p:charRg st="80" end="97"/>
                                            </p:txEl>
                                          </p:spTgt>
                                        </p:tgtEl>
                                        <p:attrNameLst>
                                          <p:attrName>style.visibility</p:attrName>
                                        </p:attrNameLst>
                                      </p:cBhvr>
                                      <p:to>
                                        <p:strVal val="visible"/>
                                      </p:to>
                                    </p:set>
                                    <p:anim calcmode="discrete" valueType="clr">
                                      <p:cBhvr override="childStyle">
                                        <p:cTn id="27" dur="80"/>
                                        <p:tgtEl>
                                          <p:spTgt spid="229378">
                                            <p:txEl>
                                              <p:charRg st="80" end="97"/>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8" dur="80"/>
                                        <p:tgtEl>
                                          <p:spTgt spid="229378">
                                            <p:txEl>
                                              <p:charRg st="80" end="97"/>
                                            </p:txEl>
                                          </p:spTgt>
                                        </p:tgtEl>
                                        <p:attrNameLst>
                                          <p:attrName>fillcolor</p:attrName>
                                        </p:attrNameLst>
                                      </p:cBhvr>
                                      <p:tavLst>
                                        <p:tav tm="0">
                                          <p:val>
                                            <p:clrVal>
                                              <a:schemeClr val="accent2"/>
                                            </p:clrVal>
                                          </p:val>
                                        </p:tav>
                                        <p:tav tm="50000">
                                          <p:val>
                                            <p:clrVal>
                                              <a:schemeClr val="hlink"/>
                                            </p:clrVal>
                                          </p:val>
                                        </p:tav>
                                      </p:tavLst>
                                    </p:anim>
                                    <p:set>
                                      <p:cBhvr>
                                        <p:cTn id="29" dur="80"/>
                                        <p:tgtEl>
                                          <p:spTgt spid="229378">
                                            <p:txEl>
                                              <p:charRg st="80" end="97"/>
                                            </p:txEl>
                                          </p:spTgt>
                                        </p:tgtEl>
                                        <p:attrNameLst>
                                          <p:attrName>fill.type</p:attrName>
                                        </p:attrNameLst>
                                      </p:cBhvr>
                                      <p:to>
                                        <p:strVal val="solid"/>
                                      </p:to>
                                    </p:set>
                                  </p:childTnLst>
                                </p:cTn>
                              </p:par>
                            </p:childTnLst>
                          </p:cTn>
                        </p:par>
                      </p:childTnLst>
                    </p:cTn>
                  </p:par>
                  <p:par>
                    <p:cTn id="30" fill="hold">
                      <p:stCondLst>
                        <p:cond delay="indefinite"/>
                      </p:stCondLst>
                      <p:childTnLst>
                        <p:par>
                          <p:cTn id="31" fill="hold">
                            <p:stCondLst>
                              <p:cond delay="0"/>
                            </p:stCondLst>
                            <p:childTnLst>
                              <p:par>
                                <p:cTn id="32" presetID="27" presetClass="entr" presetSubtype="0" fill="hold" nodeType="clickEffect">
                                  <p:stCondLst>
                                    <p:cond delay="0"/>
                                  </p:stCondLst>
                                  <p:iterate type="lt">
                                    <p:tmPct val="50000"/>
                                  </p:iterate>
                                  <p:childTnLst>
                                    <p:set>
                                      <p:cBhvr>
                                        <p:cTn id="33" dur="1" fill="hold">
                                          <p:stCondLst>
                                            <p:cond delay="0"/>
                                          </p:stCondLst>
                                        </p:cTn>
                                        <p:tgtEl>
                                          <p:spTgt spid="229378">
                                            <p:txEl>
                                              <p:charRg st="97" end="140"/>
                                            </p:txEl>
                                          </p:spTgt>
                                        </p:tgtEl>
                                        <p:attrNameLst>
                                          <p:attrName>style.visibility</p:attrName>
                                        </p:attrNameLst>
                                      </p:cBhvr>
                                      <p:to>
                                        <p:strVal val="visible"/>
                                      </p:to>
                                    </p:set>
                                    <p:anim calcmode="discrete" valueType="clr">
                                      <p:cBhvr override="childStyle">
                                        <p:cTn id="34" dur="80"/>
                                        <p:tgtEl>
                                          <p:spTgt spid="229378">
                                            <p:txEl>
                                              <p:charRg st="97" end="14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35" dur="80"/>
                                        <p:tgtEl>
                                          <p:spTgt spid="229378">
                                            <p:txEl>
                                              <p:charRg st="97" end="140"/>
                                            </p:txEl>
                                          </p:spTgt>
                                        </p:tgtEl>
                                        <p:attrNameLst>
                                          <p:attrName>fillcolor</p:attrName>
                                        </p:attrNameLst>
                                      </p:cBhvr>
                                      <p:tavLst>
                                        <p:tav tm="0">
                                          <p:val>
                                            <p:clrVal>
                                              <a:schemeClr val="accent2"/>
                                            </p:clrVal>
                                          </p:val>
                                        </p:tav>
                                        <p:tav tm="50000">
                                          <p:val>
                                            <p:clrVal>
                                              <a:schemeClr val="hlink"/>
                                            </p:clrVal>
                                          </p:val>
                                        </p:tav>
                                      </p:tavLst>
                                    </p:anim>
                                    <p:set>
                                      <p:cBhvr>
                                        <p:cTn id="36" dur="80"/>
                                        <p:tgtEl>
                                          <p:spTgt spid="229378">
                                            <p:txEl>
                                              <p:charRg st="97" end="14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2226" name="Text Box 2"/>
          <p:cNvSpPr txBox="1"/>
          <p:nvPr/>
        </p:nvSpPr>
        <p:spPr>
          <a:xfrm>
            <a:off x="533400" y="1520825"/>
            <a:ext cx="7239000" cy="1692275"/>
          </a:xfrm>
          <a:prstGeom prst="rect">
            <a:avLst/>
          </a:prstGeom>
          <a:noFill/>
          <a:ln w="9525">
            <a:noFill/>
          </a:ln>
        </p:spPr>
        <p:txBody>
          <a:bodyPr>
            <a:spAutoFit/>
          </a:bodyPr>
          <a:p>
            <a:pPr marL="1520825" indent="-1520825">
              <a:spcBef>
                <a:spcPct val="50000"/>
              </a:spcBef>
            </a:pPr>
            <a:r>
              <a:rPr lang="zh-CN" altLang="en-US" sz="3200" b="1" dirty="0">
                <a:solidFill>
                  <a:srgbClr val="990099"/>
                </a:solidFill>
                <a:latin typeface="Arial" panose="020B0604020202020204" pitchFamily="34" charset="0"/>
                <a:ea typeface="SimSun" panose="02010600030101010101" pitchFamily="2" charset="-122"/>
              </a:rPr>
              <a:t>（二）细菌的细胞构造</a:t>
            </a:r>
            <a:endParaRPr lang="zh-CN" altLang="en-US" sz="3200" b="1" dirty="0">
              <a:solidFill>
                <a:srgbClr val="990099"/>
              </a:solidFill>
              <a:latin typeface="Arial" panose="020B0604020202020204" pitchFamily="34" charset="0"/>
              <a:ea typeface="SimSun" panose="02010600030101010101" pitchFamily="2" charset="-122"/>
            </a:endParaRPr>
          </a:p>
          <a:p>
            <a:pPr marL="1520825" indent="-1520825">
              <a:spcBef>
                <a:spcPct val="50000"/>
              </a:spcBef>
            </a:pPr>
            <a:r>
              <a:rPr lang="zh-CN" altLang="en-US" sz="2400" b="1" dirty="0">
                <a:solidFill>
                  <a:srgbClr val="0000FF"/>
                </a:solidFill>
                <a:latin typeface="Arial" panose="020B0604020202020204" pitchFamily="34" charset="0"/>
                <a:ea typeface="SimSun" panose="02010600030101010101" pitchFamily="2" charset="-122"/>
              </a:rPr>
              <a:t>基本结构</a:t>
            </a:r>
            <a:r>
              <a:rPr lang="zh-CN" altLang="en-US" sz="2400" dirty="0">
                <a:solidFill>
                  <a:srgbClr val="0000FF"/>
                </a:solidFill>
                <a:latin typeface="Arial" panose="020B0604020202020204" pitchFamily="34" charset="0"/>
                <a:ea typeface="SimSun" panose="02010600030101010101" pitchFamily="2" charset="-122"/>
              </a:rPr>
              <a:t>：</a:t>
            </a:r>
            <a:r>
              <a:rPr lang="zh-CN" altLang="en-US" sz="2400" b="1" dirty="0">
                <a:solidFill>
                  <a:srgbClr val="080808"/>
                </a:solidFill>
                <a:latin typeface="Arial" panose="020B0604020202020204" pitchFamily="34" charset="0"/>
                <a:ea typeface="楷体_GB2312" pitchFamily="49" charset="-122"/>
              </a:rPr>
              <a:t>细胞壁、细胞膜、细胞质、核质体等。</a:t>
            </a:r>
            <a:endParaRPr lang="zh-CN" altLang="en-US" sz="2400" b="1" dirty="0">
              <a:solidFill>
                <a:srgbClr val="080808"/>
              </a:solidFill>
              <a:latin typeface="Arial" panose="020B0604020202020204" pitchFamily="34" charset="0"/>
              <a:ea typeface="楷体_GB2312" pitchFamily="49" charset="-122"/>
            </a:endParaRPr>
          </a:p>
          <a:p>
            <a:pPr marL="1520825" indent="-1520825">
              <a:spcBef>
                <a:spcPct val="50000"/>
              </a:spcBef>
            </a:pPr>
            <a:r>
              <a:rPr lang="zh-CN" altLang="en-US" sz="2400" b="1" dirty="0">
                <a:solidFill>
                  <a:srgbClr val="0000FF"/>
                </a:solidFill>
                <a:latin typeface="Arial" panose="020B0604020202020204" pitchFamily="34" charset="0"/>
                <a:ea typeface="SimSun" panose="02010600030101010101" pitchFamily="2" charset="-122"/>
              </a:rPr>
              <a:t>特殊结构</a:t>
            </a:r>
            <a:r>
              <a:rPr lang="zh-CN" altLang="en-US" sz="2400" dirty="0">
                <a:solidFill>
                  <a:srgbClr val="0000FF"/>
                </a:solidFill>
                <a:latin typeface="Arial" panose="020B0604020202020204" pitchFamily="34" charset="0"/>
                <a:ea typeface="SimSun" panose="02010600030101010101" pitchFamily="2" charset="-122"/>
              </a:rPr>
              <a:t>：</a:t>
            </a:r>
            <a:r>
              <a:rPr lang="zh-CN" altLang="en-US" sz="2400" b="1" dirty="0">
                <a:solidFill>
                  <a:srgbClr val="080808"/>
                </a:solidFill>
                <a:latin typeface="Arial" panose="020B0604020202020204" pitchFamily="34" charset="0"/>
                <a:ea typeface="楷体_GB2312" pitchFamily="49" charset="-122"/>
              </a:rPr>
              <a:t>鞭毛、菌毛、荚膜、芽孢等。</a:t>
            </a:r>
            <a:endParaRPr lang="zh-CN" altLang="en-US" sz="2400" b="1" dirty="0">
              <a:solidFill>
                <a:srgbClr val="080808"/>
              </a:solidFill>
              <a:latin typeface="Arial" panose="020B0604020202020204" pitchFamily="34" charset="0"/>
              <a:ea typeface="楷体_GB2312" pitchFamily="49" charset="-122"/>
            </a:endParaRPr>
          </a:p>
        </p:txBody>
      </p:sp>
      <p:sp>
        <p:nvSpPr>
          <p:cNvPr id="14339" name="Rectangle 3"/>
          <p:cNvSpPr/>
          <p:nvPr/>
        </p:nvSpPr>
        <p:spPr>
          <a:xfrm>
            <a:off x="2433638" y="1662113"/>
            <a:ext cx="9144000" cy="246062"/>
          </a:xfrm>
          <a:prstGeom prst="rect">
            <a:avLst/>
          </a:prstGeom>
          <a:noFill/>
          <a:ln w="9525">
            <a:noFill/>
          </a:ln>
        </p:spPr>
        <p:txBody>
          <a:bodyPr>
            <a:spAutoFit/>
          </a:bodyPr>
          <a:p>
            <a:endParaRPr lang="zh-CN" altLang="en-US" dirty="0">
              <a:latin typeface="Arial" panose="020B0604020202020204" pitchFamily="34" charset="0"/>
              <a:ea typeface="SimSun" panose="02010600030101010101" pitchFamily="2" charset="-122"/>
            </a:endParaRPr>
          </a:p>
        </p:txBody>
      </p:sp>
      <p:pic>
        <p:nvPicPr>
          <p:cNvPr id="52228" name="Picture 4" descr="1"/>
          <p:cNvPicPr>
            <a:picLocks noChangeAspect="1"/>
          </p:cNvPicPr>
          <p:nvPr/>
        </p:nvPicPr>
        <p:blipFill>
          <a:blip r:embed="rId1">
            <a:lum bright="-6000"/>
          </a:blip>
          <a:stretch>
            <a:fillRect/>
          </a:stretch>
        </p:blipFill>
        <p:spPr>
          <a:xfrm>
            <a:off x="2260600" y="3321050"/>
            <a:ext cx="3790950" cy="3130550"/>
          </a:xfrm>
          <a:prstGeom prst="rect">
            <a:avLst/>
          </a:prstGeom>
          <a:noFill/>
          <a:ln w="38100" cap="flat" cmpd="sng">
            <a:solidFill>
              <a:srgbClr val="003300"/>
            </a:solidFill>
            <a:prstDash val="solid"/>
            <a:miter/>
            <a:headEnd type="none" w="med" len="med"/>
            <a:tailEnd type="none" w="med" len="med"/>
          </a:ln>
        </p:spPr>
      </p:pic>
      <p:sp>
        <p:nvSpPr>
          <p:cNvPr id="52229" name="Text Box 5"/>
          <p:cNvSpPr txBox="1"/>
          <p:nvPr/>
        </p:nvSpPr>
        <p:spPr>
          <a:xfrm>
            <a:off x="2992438" y="6483350"/>
            <a:ext cx="2713037" cy="396875"/>
          </a:xfrm>
          <a:prstGeom prst="rect">
            <a:avLst/>
          </a:prstGeom>
          <a:noFill/>
          <a:ln w="9525">
            <a:noFill/>
          </a:ln>
        </p:spPr>
        <p:txBody>
          <a:bodyPr>
            <a:spAutoFit/>
          </a:bodyPr>
          <a:p>
            <a:pPr>
              <a:spcBef>
                <a:spcPct val="50000"/>
              </a:spcBef>
            </a:pPr>
            <a:r>
              <a:rPr lang="zh-CN" altLang="en-US" sz="2000" b="1" dirty="0">
                <a:solidFill>
                  <a:srgbClr val="080808"/>
                </a:solidFill>
                <a:latin typeface="SimSun" panose="02010600030101010101" pitchFamily="2" charset="-122"/>
                <a:ea typeface="SimSun" panose="02010600030101010101" pitchFamily="2" charset="-122"/>
              </a:rPr>
              <a:t>细菌细胞结构模式图</a:t>
            </a:r>
            <a:r>
              <a:rPr lang="zh-CN" altLang="en-US" sz="2000" dirty="0">
                <a:solidFill>
                  <a:srgbClr val="080808"/>
                </a:solidFill>
                <a:latin typeface="Arial" panose="020B0604020202020204" pitchFamily="34" charset="0"/>
                <a:ea typeface="SimSun" panose="02010600030101010101" pitchFamily="2" charset="-122"/>
              </a:rPr>
              <a:t> </a:t>
            </a:r>
            <a:endParaRPr lang="zh-CN" altLang="en-US" sz="2000" dirty="0">
              <a:solidFill>
                <a:srgbClr val="080808"/>
              </a:solidFill>
              <a:latin typeface="Arial" panose="020B0604020202020204" pitchFamily="34" charset="0"/>
              <a:ea typeface="SimSun" panose="02010600030101010101" pitchFamily="2" charset="-122"/>
            </a:endParaRPr>
          </a:p>
        </p:txBody>
      </p:sp>
      <p:sp>
        <p:nvSpPr>
          <p:cNvPr id="52230" name="AutoShape 6"/>
          <p:cNvSpPr/>
          <p:nvPr/>
        </p:nvSpPr>
        <p:spPr>
          <a:xfrm>
            <a:off x="468313" y="2312988"/>
            <a:ext cx="76200" cy="685800"/>
          </a:xfrm>
          <a:prstGeom prst="leftBrace">
            <a:avLst>
              <a:gd name="adj1" fmla="val 69250"/>
              <a:gd name="adj2" fmla="val 50000"/>
            </a:avLst>
          </a:prstGeom>
          <a:noFill/>
          <a:ln w="9525" cap="flat" cmpd="sng">
            <a:solidFill>
              <a:srgbClr val="0000FF"/>
            </a:solidFill>
            <a:prstDash val="solid"/>
            <a:headEnd type="none" w="med" len="med"/>
            <a:tailEnd type="none" w="med" len="med"/>
          </a:ln>
        </p:spPr>
        <p:txBody>
          <a:bodyPr wrap="none" anchor="ctr" anchorCtr="0"/>
          <a:p>
            <a:endParaRPr lang="zh-CN" altLang="en-US" sz="2400" b="1" dirty="0">
              <a:latin typeface="Arial" panose="020B0604020202020204" pitchFamily="34" charset="0"/>
              <a:ea typeface="SimSun" panose="02010600030101010101" pitchFamily="2" charset="-122"/>
            </a:endParaRPr>
          </a:p>
        </p:txBody>
      </p:sp>
      <p:sp>
        <p:nvSpPr>
          <p:cNvPr id="14343" name="Text Box 4"/>
          <p:cNvSpPr txBox="1"/>
          <p:nvPr/>
        </p:nvSpPr>
        <p:spPr>
          <a:xfrm>
            <a:off x="460375" y="620713"/>
            <a:ext cx="7777163" cy="762000"/>
          </a:xfrm>
          <a:prstGeom prst="rect">
            <a:avLst/>
          </a:prstGeom>
          <a:noFill/>
          <a:ln w="9525">
            <a:noFill/>
          </a:ln>
        </p:spPr>
        <p:txBody>
          <a:bodyPr>
            <a:spAutoFit/>
          </a:bodyPr>
          <a:p>
            <a:pPr>
              <a:spcBef>
                <a:spcPct val="50000"/>
              </a:spcBef>
            </a:pPr>
            <a:r>
              <a:rPr lang="zh-CN" altLang="en-US" sz="4400" b="1" dirty="0">
                <a:solidFill>
                  <a:srgbClr val="A50021"/>
                </a:solidFill>
                <a:latin typeface="隶书" pitchFamily="49" charset="-122"/>
                <a:ea typeface="隶书" pitchFamily="49" charset="-122"/>
              </a:rPr>
              <a:t>第一节 细 菌</a:t>
            </a:r>
            <a:endParaRPr lang="zh-CN" altLang="en-US" sz="4400" b="1" dirty="0">
              <a:solidFill>
                <a:srgbClr val="A50021"/>
              </a:solidFill>
              <a:latin typeface="隶书" pitchFamily="49" charset="-122"/>
              <a:ea typeface="隶书"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withEffect">
                                  <p:stCondLst>
                                    <p:cond delay="0"/>
                                  </p:stCondLst>
                                  <p:childTnLst>
                                    <p:set>
                                      <p:cBhvr>
                                        <p:cTn id="6" dur="1" fill="hold">
                                          <p:stCondLst>
                                            <p:cond delay="0"/>
                                          </p:stCondLst>
                                        </p:cTn>
                                        <p:tgtEl>
                                          <p:spTgt spid="52226"/>
                                        </p:tgtEl>
                                        <p:attrNameLst>
                                          <p:attrName>style.visibility</p:attrName>
                                        </p:attrNameLst>
                                      </p:cBhvr>
                                      <p:to>
                                        <p:strVal val="visible"/>
                                      </p:to>
                                    </p:set>
                                    <p:animEffect transition="in" filter="diamond(in)">
                                      <p:cBhvr>
                                        <p:cTn id="7" dur="1000"/>
                                        <p:tgtEl>
                                          <p:spTgt spid="52226"/>
                                        </p:tgtEl>
                                      </p:cBhvr>
                                    </p:animEffect>
                                  </p:childTnLst>
                                </p:cTn>
                              </p:par>
                              <p:par>
                                <p:cTn id="8" presetID="8" presetClass="entr" presetSubtype="16" fill="hold" grpId="0" nodeType="withEffect">
                                  <p:stCondLst>
                                    <p:cond delay="0"/>
                                  </p:stCondLst>
                                  <p:childTnLst>
                                    <p:set>
                                      <p:cBhvr>
                                        <p:cTn id="9" dur="1" fill="hold">
                                          <p:stCondLst>
                                            <p:cond delay="0"/>
                                          </p:stCondLst>
                                        </p:cTn>
                                        <p:tgtEl>
                                          <p:spTgt spid="52230"/>
                                        </p:tgtEl>
                                        <p:attrNameLst>
                                          <p:attrName>style.visibility</p:attrName>
                                        </p:attrNameLst>
                                      </p:cBhvr>
                                      <p:to>
                                        <p:strVal val="visible"/>
                                      </p:to>
                                    </p:set>
                                    <p:animEffect transition="in" filter="diamond(in)">
                                      <p:cBhvr>
                                        <p:cTn id="10" dur="1000"/>
                                        <p:tgtEl>
                                          <p:spTgt spid="52230"/>
                                        </p:tgtEl>
                                      </p:cBhvr>
                                    </p:animEffect>
                                  </p:childTnLst>
                                </p:cTn>
                              </p:par>
                            </p:childTnLst>
                          </p:cTn>
                        </p:par>
                      </p:childTnLst>
                    </p:cTn>
                  </p:par>
                  <p:par>
                    <p:cTn id="11" fill="hold">
                      <p:stCondLst>
                        <p:cond delay="indefinite"/>
                      </p:stCondLst>
                      <p:childTnLst>
                        <p:par>
                          <p:cTn id="12" fill="hold">
                            <p:stCondLst>
                              <p:cond delay="0"/>
                            </p:stCondLst>
                            <p:childTnLst>
                              <p:par>
                                <p:cTn id="13" presetID="21" presetClass="entr" presetSubtype="4" fill="hold" nodeType="clickEffect">
                                  <p:stCondLst>
                                    <p:cond delay="0"/>
                                  </p:stCondLst>
                                  <p:childTnLst>
                                    <p:set>
                                      <p:cBhvr>
                                        <p:cTn id="14" dur="1" fill="hold">
                                          <p:stCondLst>
                                            <p:cond delay="0"/>
                                          </p:stCondLst>
                                        </p:cTn>
                                        <p:tgtEl>
                                          <p:spTgt spid="52228"/>
                                        </p:tgtEl>
                                        <p:attrNameLst>
                                          <p:attrName>style.visibility</p:attrName>
                                        </p:attrNameLst>
                                      </p:cBhvr>
                                      <p:to>
                                        <p:strVal val="visible"/>
                                      </p:to>
                                    </p:set>
                                    <p:animEffect transition="in" filter="wheel(4)">
                                      <p:cBhvr>
                                        <p:cTn id="15" dur="2000"/>
                                        <p:tgtEl>
                                          <p:spTgt spid="52228"/>
                                        </p:tgtEl>
                                      </p:cBhvr>
                                    </p:animEffect>
                                  </p:childTnLst>
                                </p:cTn>
                              </p:par>
                            </p:childTnLst>
                          </p:cTn>
                        </p:par>
                        <p:par>
                          <p:cTn id="16" fill="hold">
                            <p:stCondLst>
                              <p:cond delay="2000"/>
                            </p:stCondLst>
                            <p:childTnLst>
                              <p:par>
                                <p:cTn id="17" presetID="27" presetClass="entr" presetSubtype="0" fill="hold" grpId="0" nodeType="afterEffect">
                                  <p:stCondLst>
                                    <p:cond delay="0"/>
                                  </p:stCondLst>
                                  <p:iterate type="lt">
                                    <p:tmPct val="50000"/>
                                  </p:iterate>
                                  <p:childTnLst>
                                    <p:set>
                                      <p:cBhvr>
                                        <p:cTn id="18" dur="1" fill="hold">
                                          <p:stCondLst>
                                            <p:cond delay="0"/>
                                          </p:stCondLst>
                                        </p:cTn>
                                        <p:tgtEl>
                                          <p:spTgt spid="52229"/>
                                        </p:tgtEl>
                                        <p:attrNameLst>
                                          <p:attrName>style.visibility</p:attrName>
                                        </p:attrNameLst>
                                      </p:cBhvr>
                                      <p:to>
                                        <p:strVal val="visible"/>
                                      </p:to>
                                    </p:set>
                                    <p:anim calcmode="discrete" valueType="clr">
                                      <p:cBhvr override="childStyle">
                                        <p:cTn id="19" dur="80"/>
                                        <p:tgtEl>
                                          <p:spTgt spid="52229"/>
                                        </p:tgtEl>
                                        <p:attrNameLst>
                                          <p:attrName>style.color</p:attrName>
                                        </p:attrNameLst>
                                      </p:cBhvr>
                                      <p:tavLst>
                                        <p:tav tm="0">
                                          <p:val>
                                            <p:clrVal>
                                              <a:schemeClr val="accent2"/>
                                            </p:clrVal>
                                          </p:val>
                                        </p:tav>
                                        <p:tav tm="50000">
                                          <p:val>
                                            <p:clrVal>
                                              <a:schemeClr val="hlink"/>
                                            </p:clrVal>
                                          </p:val>
                                        </p:tav>
                                      </p:tavLst>
                                    </p:anim>
                                    <p:anim calcmode="discrete" valueType="clr">
                                      <p:cBhvr>
                                        <p:cTn id="20" dur="80"/>
                                        <p:tgtEl>
                                          <p:spTgt spid="52229"/>
                                        </p:tgtEl>
                                        <p:attrNameLst>
                                          <p:attrName>fillcolor</p:attrName>
                                        </p:attrNameLst>
                                      </p:cBhvr>
                                      <p:tavLst>
                                        <p:tav tm="0">
                                          <p:val>
                                            <p:clrVal>
                                              <a:schemeClr val="accent2"/>
                                            </p:clrVal>
                                          </p:val>
                                        </p:tav>
                                        <p:tav tm="50000">
                                          <p:val>
                                            <p:clrVal>
                                              <a:schemeClr val="hlink"/>
                                            </p:clrVal>
                                          </p:val>
                                        </p:tav>
                                      </p:tavLst>
                                    </p:anim>
                                    <p:set>
                                      <p:cBhvr>
                                        <p:cTn id="21" dur="80"/>
                                        <p:tgtEl>
                                          <p:spTgt spid="52229"/>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226" grpId="0"/>
      <p:bldP spid="52229" grpId="0"/>
      <p:bldP spid="52230" grpId="0" animBg="1"/>
    </p:bld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1426" name="Text Box 2"/>
          <p:cNvSpPr txBox="1"/>
          <p:nvPr/>
        </p:nvSpPr>
        <p:spPr>
          <a:xfrm>
            <a:off x="539750" y="1557020"/>
            <a:ext cx="8220075" cy="3322955"/>
          </a:xfrm>
          <a:prstGeom prst="rect">
            <a:avLst/>
          </a:prstGeom>
          <a:noFill/>
          <a:ln w="9525">
            <a:noFill/>
          </a:ln>
        </p:spPr>
        <p:txBody>
          <a:bodyPr wrap="square">
            <a:spAutoFit/>
          </a:bodyPr>
          <a:p>
            <a:pPr>
              <a:lnSpc>
                <a:spcPct val="100000"/>
              </a:lnSpc>
              <a:spcBef>
                <a:spcPct val="50000"/>
              </a:spcBef>
            </a:pPr>
            <a:r>
              <a:rPr lang="zh-CN" altLang="en-US" sz="2400" b="1" dirty="0">
                <a:solidFill>
                  <a:srgbClr val="080808"/>
                </a:solidFill>
                <a:latin typeface="楷体_GB2312" pitchFamily="49" charset="-122"/>
                <a:ea typeface="楷体_GB2312" pitchFamily="49" charset="-122"/>
              </a:rPr>
              <a:t>⑸ 对四环素、青霉素等抗生素敏感。</a:t>
            </a:r>
            <a:endParaRPr lang="zh-CN" altLang="en-US" sz="2400" b="1" dirty="0">
              <a:solidFill>
                <a:srgbClr val="080808"/>
              </a:solidFill>
              <a:latin typeface="楷体_GB2312" pitchFamily="49" charset="-122"/>
              <a:ea typeface="楷体_GB2312" pitchFamily="49" charset="-122"/>
            </a:endParaRPr>
          </a:p>
          <a:p>
            <a:pPr>
              <a:lnSpc>
                <a:spcPct val="100000"/>
              </a:lnSpc>
              <a:spcBef>
                <a:spcPct val="50000"/>
              </a:spcBef>
            </a:pPr>
            <a:r>
              <a:rPr lang="zh-CN" altLang="en-US" sz="2400" b="1" dirty="0">
                <a:solidFill>
                  <a:srgbClr val="080808"/>
                </a:solidFill>
                <a:latin typeface="楷体_GB2312" pitchFamily="49" charset="-122"/>
                <a:ea typeface="楷体_GB2312" pitchFamily="49" charset="-122"/>
              </a:rPr>
              <a:t>⑹ 对热敏感。</a:t>
            </a:r>
            <a:r>
              <a:rPr lang="en-US" altLang="zh-CN" sz="2400" b="1" dirty="0">
                <a:solidFill>
                  <a:srgbClr val="080808"/>
                </a:solidFill>
                <a:latin typeface="楷体_GB2312" pitchFamily="49" charset="-122"/>
                <a:ea typeface="楷体_GB2312" pitchFamily="49" charset="-122"/>
              </a:rPr>
              <a:t>56℃</a:t>
            </a:r>
            <a:r>
              <a:rPr lang="zh-CN" altLang="en-US" sz="2400" b="1" dirty="0">
                <a:solidFill>
                  <a:srgbClr val="080808"/>
                </a:solidFill>
                <a:latin typeface="楷体_GB2312" pitchFamily="49" charset="-122"/>
                <a:ea typeface="楷体_GB2312" pitchFamily="49" charset="-122"/>
              </a:rPr>
              <a:t>以上</a:t>
            </a:r>
            <a:r>
              <a:rPr lang="en-US" altLang="zh-CN" sz="2400" b="1" dirty="0">
                <a:solidFill>
                  <a:srgbClr val="080808"/>
                </a:solidFill>
                <a:latin typeface="楷体_GB2312" pitchFamily="49" charset="-122"/>
                <a:ea typeface="楷体_GB2312" pitchFamily="49" charset="-122"/>
              </a:rPr>
              <a:t>30</a:t>
            </a:r>
            <a:r>
              <a:rPr lang="zh-CN" altLang="en-US" sz="2400" b="1" dirty="0">
                <a:solidFill>
                  <a:srgbClr val="080808"/>
                </a:solidFill>
                <a:latin typeface="楷体_GB2312" pitchFamily="49" charset="-122"/>
                <a:ea typeface="楷体_GB2312" pitchFamily="49" charset="-122"/>
              </a:rPr>
              <a:t>分杀死。</a:t>
            </a:r>
            <a:endParaRPr lang="zh-CN" altLang="en-US" sz="2400" b="1" dirty="0">
              <a:solidFill>
                <a:srgbClr val="080808"/>
              </a:solidFill>
              <a:latin typeface="楷体_GB2312" pitchFamily="49" charset="-122"/>
              <a:ea typeface="楷体_GB2312" pitchFamily="49" charset="-122"/>
            </a:endParaRPr>
          </a:p>
          <a:p>
            <a:pPr>
              <a:lnSpc>
                <a:spcPct val="100000"/>
              </a:lnSpc>
              <a:spcBef>
                <a:spcPct val="50000"/>
              </a:spcBef>
            </a:pPr>
            <a:r>
              <a:rPr lang="zh-CN" altLang="en-US" sz="2400" b="1" dirty="0">
                <a:solidFill>
                  <a:srgbClr val="080808"/>
                </a:solidFill>
                <a:latin typeface="楷体_GB2312" pitchFamily="49" charset="-122"/>
                <a:ea typeface="楷体_GB2312" pitchFamily="49" charset="-122"/>
              </a:rPr>
              <a:t>⑺ 具不完整的产能代谢途径。</a:t>
            </a:r>
            <a:endParaRPr lang="zh-CN" altLang="en-US" sz="2400" b="1" dirty="0">
              <a:solidFill>
                <a:srgbClr val="080808"/>
              </a:solidFill>
              <a:latin typeface="楷体_GB2312" pitchFamily="49" charset="-122"/>
              <a:ea typeface="楷体_GB2312" pitchFamily="49" charset="-122"/>
            </a:endParaRPr>
          </a:p>
          <a:p>
            <a:pPr>
              <a:lnSpc>
                <a:spcPct val="100000"/>
              </a:lnSpc>
              <a:spcBef>
                <a:spcPct val="50000"/>
              </a:spcBef>
            </a:pPr>
            <a:r>
              <a:rPr lang="zh-CN" altLang="en-US" sz="2400" b="1" dirty="0">
                <a:solidFill>
                  <a:srgbClr val="080808"/>
                </a:solidFill>
                <a:latin typeface="楷体_GB2312" pitchFamily="49" charset="-122"/>
                <a:ea typeface="楷体_GB2312" pitchFamily="49" charset="-122"/>
              </a:rPr>
              <a:t>⑻ 大多不能用人工培养基培养。</a:t>
            </a:r>
            <a:endParaRPr lang="zh-CN" altLang="en-US" sz="2400" b="1" dirty="0">
              <a:solidFill>
                <a:srgbClr val="080808"/>
              </a:solidFill>
              <a:latin typeface="楷体_GB2312" pitchFamily="49" charset="-122"/>
              <a:ea typeface="楷体_GB2312" pitchFamily="49" charset="-122"/>
            </a:endParaRPr>
          </a:p>
          <a:p>
            <a:pPr>
              <a:lnSpc>
                <a:spcPct val="100000"/>
              </a:lnSpc>
              <a:spcBef>
                <a:spcPct val="50000"/>
              </a:spcBef>
            </a:pPr>
            <a:r>
              <a:rPr lang="zh-CN" altLang="en-US" sz="2400" b="1" dirty="0">
                <a:solidFill>
                  <a:srgbClr val="080808"/>
                </a:solidFill>
                <a:latin typeface="楷体_GB2312" pitchFamily="49" charset="-122"/>
                <a:ea typeface="楷体_GB2312" pitchFamily="49" charset="-122"/>
              </a:rPr>
              <a:t>⑼ 以二分裂方式繁殖。</a:t>
            </a:r>
            <a:r>
              <a:rPr lang="zh-CN" altLang="en-US" sz="2400" b="1" dirty="0">
                <a:latin typeface="楷体_GB2312" pitchFamily="49" charset="-122"/>
                <a:ea typeface="楷体_GB2312" pitchFamily="49" charset="-122"/>
              </a:rPr>
              <a:t> </a:t>
            </a:r>
            <a:endParaRPr lang="zh-CN" altLang="en-US" sz="2400" b="1" dirty="0">
              <a:latin typeface="楷体_GB2312" pitchFamily="49" charset="-122"/>
              <a:ea typeface="楷体_GB2312" pitchFamily="49" charset="-122"/>
            </a:endParaRPr>
          </a:p>
          <a:p>
            <a:pPr>
              <a:lnSpc>
                <a:spcPct val="100000"/>
              </a:lnSpc>
              <a:spcBef>
                <a:spcPct val="50000"/>
              </a:spcBef>
            </a:pPr>
            <a:r>
              <a:rPr lang="en-US" altLang="zh-CN" sz="2800" b="1" dirty="0">
                <a:solidFill>
                  <a:srgbClr val="CC0000"/>
                </a:solidFill>
                <a:latin typeface="Arial" panose="020B0604020202020204" pitchFamily="34" charset="0"/>
                <a:ea typeface="SimSun" panose="02010600030101010101" pitchFamily="2" charset="-122"/>
              </a:rPr>
              <a:t>3</a:t>
            </a:r>
            <a:r>
              <a:rPr lang="zh-CN" altLang="en-US" sz="2800" b="1" dirty="0">
                <a:solidFill>
                  <a:srgbClr val="CC0000"/>
                </a:solidFill>
                <a:latin typeface="Arial" panose="020B0604020202020204" pitchFamily="34" charset="0"/>
                <a:ea typeface="SimSun" panose="02010600030101010101" pitchFamily="2" charset="-122"/>
              </a:rPr>
              <a:t>、与人类关系：</a:t>
            </a:r>
            <a:r>
              <a:rPr lang="zh-CN" altLang="en-US" sz="2800" b="1" dirty="0">
                <a:solidFill>
                  <a:srgbClr val="080808"/>
                </a:solidFill>
                <a:latin typeface="SimSun" panose="02010600030101010101" pitchFamily="2" charset="-122"/>
                <a:ea typeface="SimSun" panose="02010600030101010101" pitchFamily="2" charset="-122"/>
              </a:rPr>
              <a:t>引起斑疹伤寒、</a:t>
            </a:r>
            <a:r>
              <a:rPr lang="en-US" altLang="zh-CN" sz="2800" b="1" dirty="0">
                <a:solidFill>
                  <a:srgbClr val="080808"/>
                </a:solidFill>
                <a:latin typeface="SimSun" panose="02010600030101010101" pitchFamily="2" charset="-122"/>
                <a:ea typeface="SimSun" panose="02010600030101010101" pitchFamily="2" charset="-122"/>
              </a:rPr>
              <a:t>Q</a:t>
            </a:r>
            <a:r>
              <a:rPr lang="zh-CN" altLang="en-US" sz="2800" b="1" dirty="0">
                <a:solidFill>
                  <a:srgbClr val="080808"/>
                </a:solidFill>
                <a:latin typeface="SimSun" panose="02010600030101010101" pitchFamily="2" charset="-122"/>
                <a:ea typeface="SimSun" panose="02010600030101010101" pitchFamily="2" charset="-122"/>
              </a:rPr>
              <a:t>热病、恙虫热等。</a:t>
            </a:r>
            <a:endParaRPr lang="zh-CN" altLang="en-US" sz="2800" b="1" dirty="0">
              <a:solidFill>
                <a:srgbClr val="080808"/>
              </a:solidFill>
              <a:latin typeface="SimSun" panose="02010600030101010101" pitchFamily="2" charset="-122"/>
              <a:ea typeface="SimSun" panose="02010600030101010101" pitchFamily="2" charset="-122"/>
            </a:endParaRPr>
          </a:p>
        </p:txBody>
      </p:sp>
      <p:sp>
        <p:nvSpPr>
          <p:cNvPr id="116739" name="Text Box 3"/>
          <p:cNvSpPr txBox="1"/>
          <p:nvPr/>
        </p:nvSpPr>
        <p:spPr>
          <a:xfrm>
            <a:off x="1447800" y="0"/>
            <a:ext cx="5649913" cy="762000"/>
          </a:xfrm>
          <a:prstGeom prst="rect">
            <a:avLst/>
          </a:prstGeom>
          <a:noFill/>
          <a:ln w="9525">
            <a:noFill/>
          </a:ln>
        </p:spPr>
        <p:txBody>
          <a:bodyPr>
            <a:spAutoFit/>
          </a:bodyPr>
          <a:p>
            <a:pPr marL="1612900" indent="-1612900">
              <a:lnSpc>
                <a:spcPct val="110000"/>
              </a:lnSpc>
              <a:spcBef>
                <a:spcPct val="50000"/>
              </a:spcBef>
            </a:pPr>
            <a:r>
              <a:rPr lang="zh-CN" altLang="en-US" sz="4000" b="1" dirty="0">
                <a:solidFill>
                  <a:srgbClr val="A50021"/>
                </a:solidFill>
                <a:latin typeface="隶书" pitchFamily="49" charset="-122"/>
                <a:ea typeface="隶书" pitchFamily="49" charset="-122"/>
              </a:rPr>
              <a:t>第四节 其他原核微生物</a:t>
            </a:r>
            <a:endParaRPr lang="zh-CN" altLang="en-US" sz="4000" dirty="0">
              <a:solidFill>
                <a:srgbClr val="A50021"/>
              </a:solidFill>
              <a:latin typeface="Arial" panose="020B0604020202020204" pitchFamily="34" charset="0"/>
              <a:ea typeface="SimSun"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withEffect">
                                  <p:stCondLst>
                                    <p:cond delay="0"/>
                                  </p:stCondLst>
                                  <p:childTnLst>
                                    <p:set>
                                      <p:cBhvr>
                                        <p:cTn id="6" dur="1" fill="hold">
                                          <p:stCondLst>
                                            <p:cond delay="0"/>
                                          </p:stCondLst>
                                        </p:cTn>
                                        <p:tgtEl>
                                          <p:spTgt spid="231426">
                                            <p:txEl>
                                              <p:charRg st="0" end="18"/>
                                            </p:txEl>
                                          </p:spTgt>
                                        </p:tgtEl>
                                        <p:attrNameLst>
                                          <p:attrName>style.visibility</p:attrName>
                                        </p:attrNameLst>
                                      </p:cBhvr>
                                      <p:to>
                                        <p:strVal val="visible"/>
                                      </p:to>
                                    </p:set>
                                    <p:animEffect transition="in" filter="checkerboard(across)">
                                      <p:cBhvr>
                                        <p:cTn id="7" dur="500"/>
                                        <p:tgtEl>
                                          <p:spTgt spid="231426">
                                            <p:txEl>
                                              <p:charRg st="0" end="18"/>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231426">
                                            <p:txEl>
                                              <p:charRg st="18" end="37"/>
                                            </p:txEl>
                                          </p:spTgt>
                                        </p:tgtEl>
                                        <p:attrNameLst>
                                          <p:attrName>style.visibility</p:attrName>
                                        </p:attrNameLst>
                                      </p:cBhvr>
                                      <p:to>
                                        <p:strVal val="visible"/>
                                      </p:to>
                                    </p:set>
                                    <p:animEffect transition="in" filter="checkerboard(across)">
                                      <p:cBhvr>
                                        <p:cTn id="12" dur="500"/>
                                        <p:tgtEl>
                                          <p:spTgt spid="231426">
                                            <p:txEl>
                                              <p:charRg st="18" end="37"/>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231426">
                                            <p:txEl>
                                              <p:charRg st="37" end="52"/>
                                            </p:txEl>
                                          </p:spTgt>
                                        </p:tgtEl>
                                        <p:attrNameLst>
                                          <p:attrName>style.visibility</p:attrName>
                                        </p:attrNameLst>
                                      </p:cBhvr>
                                      <p:to>
                                        <p:strVal val="visible"/>
                                      </p:to>
                                    </p:set>
                                    <p:animEffect transition="in" filter="checkerboard(across)">
                                      <p:cBhvr>
                                        <p:cTn id="17" dur="500"/>
                                        <p:tgtEl>
                                          <p:spTgt spid="231426">
                                            <p:txEl>
                                              <p:charRg st="37" end="5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nodeType="clickEffect">
                                  <p:stCondLst>
                                    <p:cond delay="0"/>
                                  </p:stCondLst>
                                  <p:childTnLst>
                                    <p:set>
                                      <p:cBhvr>
                                        <p:cTn id="21" dur="1" fill="hold">
                                          <p:stCondLst>
                                            <p:cond delay="0"/>
                                          </p:stCondLst>
                                        </p:cTn>
                                        <p:tgtEl>
                                          <p:spTgt spid="231426">
                                            <p:txEl>
                                              <p:charRg st="52" end="68"/>
                                            </p:txEl>
                                          </p:spTgt>
                                        </p:tgtEl>
                                        <p:attrNameLst>
                                          <p:attrName>style.visibility</p:attrName>
                                        </p:attrNameLst>
                                      </p:cBhvr>
                                      <p:to>
                                        <p:strVal val="visible"/>
                                      </p:to>
                                    </p:set>
                                    <p:animEffect transition="in" filter="checkerboard(across)">
                                      <p:cBhvr>
                                        <p:cTn id="22" dur="500"/>
                                        <p:tgtEl>
                                          <p:spTgt spid="231426">
                                            <p:txEl>
                                              <p:charRg st="52" end="68"/>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nodeType="clickEffect">
                                  <p:stCondLst>
                                    <p:cond delay="0"/>
                                  </p:stCondLst>
                                  <p:childTnLst>
                                    <p:set>
                                      <p:cBhvr>
                                        <p:cTn id="26" dur="1" fill="hold">
                                          <p:stCondLst>
                                            <p:cond delay="0"/>
                                          </p:stCondLst>
                                        </p:cTn>
                                        <p:tgtEl>
                                          <p:spTgt spid="231426">
                                            <p:txEl>
                                              <p:charRg st="68" end="81"/>
                                            </p:txEl>
                                          </p:spTgt>
                                        </p:tgtEl>
                                        <p:attrNameLst>
                                          <p:attrName>style.visibility</p:attrName>
                                        </p:attrNameLst>
                                      </p:cBhvr>
                                      <p:to>
                                        <p:strVal val="visible"/>
                                      </p:to>
                                    </p:set>
                                    <p:animEffect transition="in" filter="checkerboard(across)">
                                      <p:cBhvr>
                                        <p:cTn id="27" dur="500"/>
                                        <p:tgtEl>
                                          <p:spTgt spid="231426">
                                            <p:txEl>
                                              <p:charRg st="68" end="81"/>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231426">
                                            <p:txEl>
                                              <p:charRg st="81" end="106"/>
                                            </p:txEl>
                                          </p:spTgt>
                                        </p:tgtEl>
                                        <p:attrNameLst>
                                          <p:attrName>style.visibility</p:attrName>
                                        </p:attrNameLst>
                                      </p:cBhvr>
                                      <p:to>
                                        <p:strVal val="visible"/>
                                      </p:to>
                                    </p:set>
                                    <p:animEffect transition="in" filter="blinds(horizontal)">
                                      <p:cBhvr>
                                        <p:cTn id="32" dur="500"/>
                                        <p:tgtEl>
                                          <p:spTgt spid="231426">
                                            <p:txEl>
                                              <p:charRg st="81" end="10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3474" name="Text Box 2"/>
          <p:cNvSpPr txBox="1"/>
          <p:nvPr/>
        </p:nvSpPr>
        <p:spPr>
          <a:xfrm>
            <a:off x="539750" y="1556703"/>
            <a:ext cx="7186613" cy="2586037"/>
          </a:xfrm>
          <a:prstGeom prst="rect">
            <a:avLst/>
          </a:prstGeom>
          <a:noFill/>
          <a:ln w="9525">
            <a:noFill/>
          </a:ln>
        </p:spPr>
        <p:txBody>
          <a:bodyPr>
            <a:spAutoFit/>
          </a:bodyPr>
          <a:p>
            <a:pPr marL="1720850" indent="-1720850">
              <a:lnSpc>
                <a:spcPct val="170000"/>
              </a:lnSpc>
              <a:spcBef>
                <a:spcPct val="50000"/>
              </a:spcBef>
            </a:pPr>
            <a:r>
              <a:rPr lang="zh-CN" altLang="en-US" sz="3200" b="1" dirty="0">
                <a:solidFill>
                  <a:srgbClr val="800080"/>
                </a:solidFill>
                <a:latin typeface="Times New Roman" panose="02020603050405020304" pitchFamily="18" charset="0"/>
                <a:ea typeface="黑体" panose="02010609060101010101" pitchFamily="2" charset="-122"/>
              </a:rPr>
              <a:t>三、衣原体（</a:t>
            </a:r>
            <a:r>
              <a:rPr lang="en-US" altLang="zh-CN" sz="3200" b="1" dirty="0">
                <a:solidFill>
                  <a:srgbClr val="800080"/>
                </a:solidFill>
                <a:latin typeface="Times New Roman" panose="02020603050405020304" pitchFamily="18" charset="0"/>
                <a:ea typeface="黑体" panose="02010609060101010101" pitchFamily="2" charset="-122"/>
              </a:rPr>
              <a:t>Chlamydia</a:t>
            </a:r>
            <a:r>
              <a:rPr lang="zh-CN" altLang="en-US" sz="3200" b="1" dirty="0">
                <a:solidFill>
                  <a:srgbClr val="800080"/>
                </a:solidFill>
                <a:latin typeface="Times New Roman" panose="02020603050405020304" pitchFamily="18" charset="0"/>
                <a:ea typeface="黑体" panose="02010609060101010101" pitchFamily="2" charset="-122"/>
              </a:rPr>
              <a:t>）</a:t>
            </a:r>
            <a:endParaRPr lang="zh-CN" altLang="en-US" sz="3200" b="1" dirty="0">
              <a:solidFill>
                <a:srgbClr val="800080"/>
              </a:solidFill>
              <a:latin typeface="Times New Roman" panose="02020603050405020304" pitchFamily="18" charset="0"/>
              <a:ea typeface="黑体" panose="02010609060101010101" pitchFamily="2" charset="-122"/>
            </a:endParaRPr>
          </a:p>
          <a:p>
            <a:pPr marL="1720850" indent="-1720850">
              <a:lnSpc>
                <a:spcPct val="170000"/>
              </a:lnSpc>
              <a:spcBef>
                <a:spcPct val="50000"/>
              </a:spcBef>
            </a:pPr>
            <a:r>
              <a:rPr lang="en-US" altLang="zh-CN" sz="2800" b="1" dirty="0">
                <a:solidFill>
                  <a:srgbClr val="CC0000"/>
                </a:solidFill>
                <a:latin typeface="Arial" panose="020B0604020202020204" pitchFamily="34" charset="0"/>
                <a:ea typeface="SimSun" panose="02010600030101010101" pitchFamily="2" charset="-122"/>
              </a:rPr>
              <a:t>1</a:t>
            </a:r>
            <a:r>
              <a:rPr lang="zh-CN" altLang="en-US" sz="2800" b="1" dirty="0">
                <a:solidFill>
                  <a:srgbClr val="CC0000"/>
                </a:solidFill>
                <a:latin typeface="Arial" panose="020B0604020202020204" pitchFamily="34" charset="0"/>
                <a:ea typeface="SimSun" panose="02010600030101010101" pitchFamily="2" charset="-122"/>
              </a:rPr>
              <a:t>、衣原体：</a:t>
            </a:r>
            <a:r>
              <a:rPr lang="zh-CN" altLang="en-US" sz="2800" b="1" dirty="0">
                <a:solidFill>
                  <a:srgbClr val="080808"/>
                </a:solidFill>
                <a:latin typeface="Arial" panose="020B0604020202020204" pitchFamily="34" charset="0"/>
                <a:ea typeface="SimSun" panose="02010600030101010101" pitchFamily="2" charset="-122"/>
              </a:rPr>
              <a:t>是一类在真核细胞内营专性能量寄生的小型</a:t>
            </a:r>
            <a:r>
              <a:rPr lang="en-US" altLang="zh-CN" sz="2800" b="1" dirty="0">
                <a:solidFill>
                  <a:srgbClr val="080808"/>
                </a:solidFill>
                <a:latin typeface="Arial" panose="020B0604020202020204" pitchFamily="34" charset="0"/>
                <a:ea typeface="SimSun" panose="02010600030101010101" pitchFamily="2" charset="-122"/>
              </a:rPr>
              <a:t>G</a:t>
            </a:r>
            <a:r>
              <a:rPr lang="zh-CN" altLang="en-US" sz="2800" b="1" baseline="30000" dirty="0">
                <a:solidFill>
                  <a:srgbClr val="080808"/>
                </a:solidFill>
                <a:latin typeface="Times New Roman" panose="02020603050405020304" pitchFamily="18" charset="0"/>
                <a:ea typeface="SimSun" panose="02010600030101010101" pitchFamily="2" charset="-122"/>
              </a:rPr>
              <a:t>－</a:t>
            </a:r>
            <a:r>
              <a:rPr lang="zh-CN" altLang="en-US" sz="2800" b="1" dirty="0">
                <a:solidFill>
                  <a:srgbClr val="080808"/>
                </a:solidFill>
                <a:latin typeface="Arial" panose="020B0604020202020204" pitchFamily="34" charset="0"/>
                <a:ea typeface="SimSun" panose="02010600030101010101" pitchFamily="2" charset="-122"/>
              </a:rPr>
              <a:t>原核生物。</a:t>
            </a:r>
            <a:endParaRPr lang="zh-CN" altLang="en-US" sz="2800" b="1" dirty="0">
              <a:solidFill>
                <a:srgbClr val="080808"/>
              </a:solidFill>
              <a:latin typeface="Arial" panose="020B0604020202020204" pitchFamily="34" charset="0"/>
              <a:ea typeface="SimSun" panose="02010600030101010101" pitchFamily="2" charset="-122"/>
            </a:endParaRPr>
          </a:p>
        </p:txBody>
      </p:sp>
      <p:sp>
        <p:nvSpPr>
          <p:cNvPr id="233475" name="Text Box 3"/>
          <p:cNvSpPr txBox="1"/>
          <p:nvPr/>
        </p:nvSpPr>
        <p:spPr>
          <a:xfrm>
            <a:off x="617538" y="4364990"/>
            <a:ext cx="7350125" cy="2016125"/>
          </a:xfrm>
          <a:prstGeom prst="rect">
            <a:avLst/>
          </a:prstGeom>
          <a:noFill/>
          <a:ln w="9525">
            <a:noFill/>
          </a:ln>
        </p:spPr>
        <p:txBody>
          <a:bodyPr>
            <a:spAutoFit/>
          </a:bodyPr>
          <a:p>
            <a:pPr>
              <a:lnSpc>
                <a:spcPct val="150000"/>
              </a:lnSpc>
              <a:spcBef>
                <a:spcPct val="50000"/>
              </a:spcBef>
            </a:pPr>
            <a:r>
              <a:rPr lang="zh-CN" altLang="en-US" sz="2400" b="1" dirty="0">
                <a:latin typeface="Times New Roman" panose="02020603050405020304" pitchFamily="18" charset="0"/>
                <a:ea typeface="SimSun" panose="02010600030101010101" pitchFamily="2" charset="-122"/>
              </a:rPr>
              <a:t>        </a:t>
            </a:r>
            <a:r>
              <a:rPr lang="en-US" altLang="zh-CN" sz="2800" b="1" dirty="0">
                <a:solidFill>
                  <a:srgbClr val="080808"/>
                </a:solidFill>
                <a:latin typeface="楷体_GB2312" pitchFamily="49" charset="-122"/>
                <a:ea typeface="楷体_GB2312" pitchFamily="49" charset="-122"/>
              </a:rPr>
              <a:t>1956</a:t>
            </a:r>
            <a:r>
              <a:rPr lang="zh-CN" altLang="en-US" sz="2800" b="1" dirty="0">
                <a:solidFill>
                  <a:srgbClr val="080808"/>
                </a:solidFill>
                <a:latin typeface="楷体_GB2312" pitchFamily="49" charset="-122"/>
                <a:ea typeface="楷体_GB2312" pitchFamily="49" charset="-122"/>
              </a:rPr>
              <a:t>年，我国微生物学家汤飞凡及助手张晓楼等人首次分离到沙眼病衣原体。</a:t>
            </a:r>
            <a:r>
              <a:rPr lang="en-US" altLang="zh-CN" sz="2800" b="1" dirty="0">
                <a:solidFill>
                  <a:srgbClr val="080808"/>
                </a:solidFill>
                <a:latin typeface="楷体_GB2312" pitchFamily="49" charset="-122"/>
                <a:ea typeface="楷体_GB2312" pitchFamily="49" charset="-122"/>
              </a:rPr>
              <a:t>1970</a:t>
            </a:r>
            <a:r>
              <a:rPr lang="zh-CN" altLang="en-US" sz="2800" b="1" dirty="0">
                <a:solidFill>
                  <a:srgbClr val="080808"/>
                </a:solidFill>
                <a:latin typeface="楷体_GB2312" pitchFamily="49" charset="-122"/>
                <a:ea typeface="楷体_GB2312" pitchFamily="49" charset="-122"/>
              </a:rPr>
              <a:t>年正式称为衣原体。</a:t>
            </a:r>
            <a:endParaRPr lang="zh-CN" altLang="en-US" sz="2800" b="1" dirty="0">
              <a:solidFill>
                <a:srgbClr val="080808"/>
              </a:solidFill>
              <a:latin typeface="楷体_GB2312" pitchFamily="49" charset="-122"/>
              <a:ea typeface="楷体_GB2312" pitchFamily="49" charset="-122"/>
            </a:endParaRPr>
          </a:p>
        </p:txBody>
      </p:sp>
      <p:sp>
        <p:nvSpPr>
          <p:cNvPr id="117764" name="Text Box 4"/>
          <p:cNvSpPr txBox="1"/>
          <p:nvPr/>
        </p:nvSpPr>
        <p:spPr>
          <a:xfrm>
            <a:off x="1447800" y="0"/>
            <a:ext cx="5649913" cy="762000"/>
          </a:xfrm>
          <a:prstGeom prst="rect">
            <a:avLst/>
          </a:prstGeom>
          <a:noFill/>
          <a:ln w="9525">
            <a:noFill/>
          </a:ln>
        </p:spPr>
        <p:txBody>
          <a:bodyPr>
            <a:spAutoFit/>
          </a:bodyPr>
          <a:p>
            <a:pPr marL="1612900" indent="-1612900">
              <a:lnSpc>
                <a:spcPct val="110000"/>
              </a:lnSpc>
              <a:spcBef>
                <a:spcPct val="50000"/>
              </a:spcBef>
            </a:pPr>
            <a:r>
              <a:rPr lang="zh-CN" altLang="en-US" sz="4000" b="1" dirty="0">
                <a:solidFill>
                  <a:srgbClr val="A50021"/>
                </a:solidFill>
                <a:latin typeface="隶书" pitchFamily="49" charset="-122"/>
                <a:ea typeface="隶书" pitchFamily="49" charset="-122"/>
              </a:rPr>
              <a:t>第四节 其他原核微生物</a:t>
            </a:r>
            <a:endParaRPr lang="zh-CN" altLang="en-US" sz="4000" dirty="0">
              <a:solidFill>
                <a:srgbClr val="A50021"/>
              </a:solidFill>
              <a:latin typeface="Arial" panose="020B0604020202020204" pitchFamily="34" charset="0"/>
              <a:ea typeface="SimSun"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nodeType="withEffect">
                                  <p:stCondLst>
                                    <p:cond delay="0"/>
                                  </p:stCondLst>
                                  <p:childTnLst>
                                    <p:set>
                                      <p:cBhvr>
                                        <p:cTn id="6" dur="1" fill="hold">
                                          <p:stCondLst>
                                            <p:cond delay="0"/>
                                          </p:stCondLst>
                                        </p:cTn>
                                        <p:tgtEl>
                                          <p:spTgt spid="233474">
                                            <p:txEl>
                                              <p:charRg st="0" end="17"/>
                                            </p:txEl>
                                          </p:spTgt>
                                        </p:tgtEl>
                                        <p:attrNameLst>
                                          <p:attrName>style.visibility</p:attrName>
                                        </p:attrNameLst>
                                      </p:cBhvr>
                                      <p:to>
                                        <p:strVal val="visible"/>
                                      </p:to>
                                    </p:set>
                                    <p:anim calcmode="lin" valueType="num">
                                      <p:cBhvr>
                                        <p:cTn id="7" dur="500" fill="hold"/>
                                        <p:tgtEl>
                                          <p:spTgt spid="233474">
                                            <p:txEl>
                                              <p:charRg st="0" end="17"/>
                                            </p:txEl>
                                          </p:spTgt>
                                        </p:tgtEl>
                                        <p:attrNameLst>
                                          <p:attrName>ppt_w</p:attrName>
                                        </p:attrNameLst>
                                      </p:cBhvr>
                                      <p:tavLst>
                                        <p:tav tm="0">
                                          <p:val>
                                            <p:fltVal val="0.000000"/>
                                          </p:val>
                                        </p:tav>
                                        <p:tav tm="100000">
                                          <p:val>
                                            <p:strVal val="#ppt_w"/>
                                          </p:val>
                                        </p:tav>
                                      </p:tavLst>
                                    </p:anim>
                                    <p:anim calcmode="lin" valueType="num">
                                      <p:cBhvr>
                                        <p:cTn id="8" dur="500" fill="hold"/>
                                        <p:tgtEl>
                                          <p:spTgt spid="233474">
                                            <p:txEl>
                                              <p:charRg st="0" end="17"/>
                                            </p:txEl>
                                          </p:spTgt>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7" presetClass="entr" presetSubtype="0" fill="hold" nodeType="clickEffect">
                                  <p:stCondLst>
                                    <p:cond delay="0"/>
                                  </p:stCondLst>
                                  <p:iterate type="lt">
                                    <p:tmPct val="50000"/>
                                  </p:iterate>
                                  <p:childTnLst>
                                    <p:set>
                                      <p:cBhvr>
                                        <p:cTn id="12" dur="1" fill="hold">
                                          <p:stCondLst>
                                            <p:cond delay="0"/>
                                          </p:stCondLst>
                                        </p:cTn>
                                        <p:tgtEl>
                                          <p:spTgt spid="233474">
                                            <p:txEl>
                                              <p:charRg st="17" end="50"/>
                                            </p:txEl>
                                          </p:spTgt>
                                        </p:tgtEl>
                                        <p:attrNameLst>
                                          <p:attrName>style.visibility</p:attrName>
                                        </p:attrNameLst>
                                      </p:cBhvr>
                                      <p:to>
                                        <p:strVal val="visible"/>
                                      </p:to>
                                    </p:set>
                                    <p:anim calcmode="discrete" valueType="clr">
                                      <p:cBhvr override="childStyle">
                                        <p:cTn id="13" dur="80"/>
                                        <p:tgtEl>
                                          <p:spTgt spid="233474">
                                            <p:txEl>
                                              <p:charRg st="17" end="5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4" dur="80"/>
                                        <p:tgtEl>
                                          <p:spTgt spid="233474">
                                            <p:txEl>
                                              <p:charRg st="17" end="50"/>
                                            </p:txEl>
                                          </p:spTgt>
                                        </p:tgtEl>
                                        <p:attrNameLst>
                                          <p:attrName>fillcolor</p:attrName>
                                        </p:attrNameLst>
                                      </p:cBhvr>
                                      <p:tavLst>
                                        <p:tav tm="0">
                                          <p:val>
                                            <p:clrVal>
                                              <a:schemeClr val="accent2"/>
                                            </p:clrVal>
                                          </p:val>
                                        </p:tav>
                                        <p:tav tm="50000">
                                          <p:val>
                                            <p:clrVal>
                                              <a:schemeClr val="hlink"/>
                                            </p:clrVal>
                                          </p:val>
                                        </p:tav>
                                      </p:tavLst>
                                    </p:anim>
                                    <p:set>
                                      <p:cBhvr>
                                        <p:cTn id="15" dur="80"/>
                                        <p:tgtEl>
                                          <p:spTgt spid="233474">
                                            <p:txEl>
                                              <p:charRg st="17" end="50"/>
                                            </p:txEl>
                                          </p:spTgt>
                                        </p:tgtEl>
                                        <p:attrNameLst>
                                          <p:attrName>fill.type</p:attrName>
                                        </p:attrNameLst>
                                      </p:cBhvr>
                                      <p:to>
                                        <p:strVal val="solid"/>
                                      </p:to>
                                    </p:set>
                                  </p:childTnLst>
                                </p:cTn>
                              </p:par>
                            </p:childTnLst>
                          </p:cTn>
                        </p:par>
                      </p:childTnLst>
                    </p:cTn>
                  </p:par>
                  <p:par>
                    <p:cTn id="16" fill="hold">
                      <p:stCondLst>
                        <p:cond delay="indefinite"/>
                      </p:stCondLst>
                      <p:childTnLst>
                        <p:par>
                          <p:cTn id="17" fill="hold">
                            <p:stCondLst>
                              <p:cond delay="0"/>
                            </p:stCondLst>
                            <p:childTnLst>
                              <p:par>
                                <p:cTn id="18" presetID="5" presetClass="entr" presetSubtype="10" fill="hold" grpId="0" nodeType="clickEffect">
                                  <p:stCondLst>
                                    <p:cond delay="0"/>
                                  </p:stCondLst>
                                  <p:childTnLst>
                                    <p:set>
                                      <p:cBhvr>
                                        <p:cTn id="19" dur="1" fill="hold">
                                          <p:stCondLst>
                                            <p:cond delay="0"/>
                                          </p:stCondLst>
                                        </p:cTn>
                                        <p:tgtEl>
                                          <p:spTgt spid="233475"/>
                                        </p:tgtEl>
                                        <p:attrNameLst>
                                          <p:attrName>style.visibility</p:attrName>
                                        </p:attrNameLst>
                                      </p:cBhvr>
                                      <p:to>
                                        <p:strVal val="visible"/>
                                      </p:to>
                                    </p:set>
                                    <p:animEffect transition="in" filter="checkerboard(across)">
                                      <p:cBhvr>
                                        <p:cTn id="20" dur="500"/>
                                        <p:tgtEl>
                                          <p:spTgt spid="2334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3475" grpId="0"/>
    </p:bld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5522" name="Text Box 2"/>
          <p:cNvSpPr txBox="1"/>
          <p:nvPr/>
        </p:nvSpPr>
        <p:spPr>
          <a:xfrm>
            <a:off x="539750" y="1557020"/>
            <a:ext cx="7016750" cy="4156075"/>
          </a:xfrm>
          <a:prstGeom prst="rect">
            <a:avLst/>
          </a:prstGeom>
          <a:noFill/>
          <a:ln w="9525">
            <a:noFill/>
          </a:ln>
        </p:spPr>
        <p:txBody>
          <a:bodyPr>
            <a:spAutoFit/>
          </a:bodyPr>
          <a:p>
            <a:pPr marL="660400" indent="-660400">
              <a:lnSpc>
                <a:spcPct val="150000"/>
              </a:lnSpc>
              <a:spcBef>
                <a:spcPct val="50000"/>
              </a:spcBef>
            </a:pPr>
            <a:r>
              <a:rPr lang="en-US" altLang="zh-CN" sz="2800" b="1" dirty="0">
                <a:solidFill>
                  <a:srgbClr val="CC0000"/>
                </a:solidFill>
                <a:latin typeface="Arial" panose="020B0604020202020204" pitchFamily="34" charset="0"/>
                <a:ea typeface="SimSun" panose="02010600030101010101" pitchFamily="2" charset="-122"/>
              </a:rPr>
              <a:t>2</a:t>
            </a:r>
            <a:r>
              <a:rPr lang="zh-CN" altLang="en-US" sz="2800" b="1" dirty="0">
                <a:solidFill>
                  <a:srgbClr val="CC0000"/>
                </a:solidFill>
                <a:latin typeface="Arial" panose="020B0604020202020204" pitchFamily="34" charset="0"/>
                <a:ea typeface="SimSun" panose="02010600030101010101" pitchFamily="2" charset="-122"/>
              </a:rPr>
              <a:t>、特点：</a:t>
            </a:r>
            <a:r>
              <a:rPr lang="zh-CN" altLang="en-US" sz="2400" b="1" dirty="0">
                <a:solidFill>
                  <a:srgbClr val="CC0000"/>
                </a:solidFill>
                <a:latin typeface="Arial" panose="020B0604020202020204" pitchFamily="34" charset="0"/>
                <a:ea typeface="SimSun" panose="02010600030101010101" pitchFamily="2" charset="-122"/>
              </a:rPr>
              <a:t>（与病毒的区别）</a:t>
            </a:r>
            <a:endParaRPr lang="zh-CN" altLang="en-US" sz="2400" b="1" dirty="0">
              <a:solidFill>
                <a:srgbClr val="CC0000"/>
              </a:solidFill>
              <a:latin typeface="Arial" panose="020B0604020202020204" pitchFamily="34" charset="0"/>
              <a:ea typeface="SimSun" panose="02010600030101010101" pitchFamily="2" charset="-122"/>
            </a:endParaRPr>
          </a:p>
          <a:p>
            <a:pPr marL="660400" indent="-660400">
              <a:lnSpc>
                <a:spcPct val="150000"/>
              </a:lnSpc>
              <a:spcBef>
                <a:spcPct val="50000"/>
              </a:spcBef>
            </a:pPr>
            <a:r>
              <a:rPr lang="zh-CN" altLang="en-US" sz="2400" b="1" dirty="0">
                <a:latin typeface="Arial" panose="020B0604020202020204" pitchFamily="34" charset="0"/>
                <a:ea typeface="SimSun" panose="02010600030101010101" pitchFamily="2" charset="-122"/>
              </a:rPr>
              <a:t>       </a:t>
            </a:r>
            <a:r>
              <a:rPr lang="zh-CN" altLang="en-US" sz="2800" b="1" dirty="0">
                <a:solidFill>
                  <a:srgbClr val="080808"/>
                </a:solidFill>
                <a:latin typeface="楷体_GB2312" pitchFamily="49" charset="-122"/>
                <a:ea typeface="楷体_GB2312" pitchFamily="49" charset="-122"/>
              </a:rPr>
              <a:t>⑴ 具细胞结构</a:t>
            </a:r>
            <a:endParaRPr lang="zh-CN" altLang="en-US" sz="2800" b="1" dirty="0">
              <a:solidFill>
                <a:srgbClr val="080808"/>
              </a:solidFill>
              <a:latin typeface="楷体_GB2312" pitchFamily="49" charset="-122"/>
              <a:ea typeface="楷体_GB2312" pitchFamily="49" charset="-122"/>
            </a:endParaRPr>
          </a:p>
          <a:p>
            <a:pPr marL="660400" indent="-660400">
              <a:lnSpc>
                <a:spcPct val="150000"/>
              </a:lnSpc>
              <a:spcBef>
                <a:spcPct val="50000"/>
              </a:spcBef>
            </a:pPr>
            <a:r>
              <a:rPr lang="zh-CN" altLang="en-US" sz="2800" b="1" dirty="0">
                <a:solidFill>
                  <a:srgbClr val="080808"/>
                </a:solidFill>
                <a:latin typeface="楷体_GB2312" pitchFamily="49" charset="-122"/>
                <a:ea typeface="楷体_GB2312" pitchFamily="49" charset="-122"/>
              </a:rPr>
              <a:t>   ⑵ 细胞内同时含</a:t>
            </a:r>
            <a:r>
              <a:rPr lang="en-US" altLang="zh-CN" sz="2800" b="1" dirty="0">
                <a:solidFill>
                  <a:srgbClr val="080808"/>
                </a:solidFill>
                <a:latin typeface="楷体_GB2312" pitchFamily="49" charset="-122"/>
                <a:ea typeface="楷体_GB2312" pitchFamily="49" charset="-122"/>
              </a:rPr>
              <a:t>DNA</a:t>
            </a:r>
            <a:r>
              <a:rPr lang="zh-CN" altLang="en-US" sz="2800" b="1" dirty="0">
                <a:solidFill>
                  <a:srgbClr val="080808"/>
                </a:solidFill>
                <a:latin typeface="楷体_GB2312" pitchFamily="49" charset="-122"/>
                <a:ea typeface="楷体_GB2312" pitchFamily="49" charset="-122"/>
              </a:rPr>
              <a:t>和</a:t>
            </a:r>
            <a:r>
              <a:rPr lang="en-US" altLang="zh-CN" sz="2800" b="1" dirty="0">
                <a:solidFill>
                  <a:srgbClr val="080808"/>
                </a:solidFill>
                <a:latin typeface="楷体_GB2312" pitchFamily="49" charset="-122"/>
                <a:ea typeface="楷体_GB2312" pitchFamily="49" charset="-122"/>
              </a:rPr>
              <a:t>RNA</a:t>
            </a:r>
            <a:r>
              <a:rPr lang="zh-CN" altLang="en-US" sz="2800" b="1" dirty="0">
                <a:solidFill>
                  <a:srgbClr val="080808"/>
                </a:solidFill>
                <a:latin typeface="楷体_GB2312" pitchFamily="49" charset="-122"/>
                <a:ea typeface="楷体_GB2312" pitchFamily="49" charset="-122"/>
              </a:rPr>
              <a:t>两种核酸。</a:t>
            </a:r>
            <a:endParaRPr lang="zh-CN" altLang="en-US" sz="2800" b="1" dirty="0">
              <a:solidFill>
                <a:srgbClr val="080808"/>
              </a:solidFill>
              <a:latin typeface="楷体_GB2312" pitchFamily="49" charset="-122"/>
              <a:ea typeface="楷体_GB2312" pitchFamily="49" charset="-122"/>
            </a:endParaRPr>
          </a:p>
          <a:p>
            <a:pPr marL="660400" indent="-660400">
              <a:lnSpc>
                <a:spcPct val="150000"/>
              </a:lnSpc>
              <a:spcBef>
                <a:spcPct val="50000"/>
              </a:spcBef>
            </a:pPr>
            <a:r>
              <a:rPr lang="zh-CN" altLang="en-US" sz="2800" b="1" dirty="0">
                <a:solidFill>
                  <a:srgbClr val="080808"/>
                </a:solidFill>
                <a:latin typeface="楷体_GB2312" pitchFamily="49" charset="-122"/>
                <a:ea typeface="楷体_GB2312" pitchFamily="49" charset="-122"/>
              </a:rPr>
              <a:t>   ⑶ 细胞壁不含肽聚糖，且</a:t>
            </a:r>
            <a:r>
              <a:rPr lang="en-US" altLang="zh-CN" sz="2800" b="1" dirty="0">
                <a:solidFill>
                  <a:srgbClr val="080808"/>
                </a:solidFill>
                <a:latin typeface="楷体_GB2312" pitchFamily="49" charset="-122"/>
                <a:ea typeface="楷体_GB2312" pitchFamily="49" charset="-122"/>
              </a:rPr>
              <a:t>G</a:t>
            </a:r>
            <a:r>
              <a:rPr lang="zh-CN" altLang="en-US" sz="2800" b="1" baseline="30000" dirty="0">
                <a:solidFill>
                  <a:srgbClr val="080808"/>
                </a:solidFill>
                <a:latin typeface="楷体_GB2312" pitchFamily="49" charset="-122"/>
                <a:ea typeface="楷体_GB2312" pitchFamily="49" charset="-122"/>
              </a:rPr>
              <a:t>－</a:t>
            </a:r>
            <a:r>
              <a:rPr lang="zh-CN" altLang="en-US" sz="2800" b="1" dirty="0">
                <a:solidFill>
                  <a:srgbClr val="080808"/>
                </a:solidFill>
                <a:latin typeface="楷体_GB2312" pitchFamily="49" charset="-122"/>
                <a:ea typeface="楷体_GB2312" pitchFamily="49" charset="-122"/>
              </a:rPr>
              <a:t>反应。</a:t>
            </a:r>
            <a:endParaRPr lang="zh-CN" altLang="en-US" sz="2800" b="1" dirty="0">
              <a:solidFill>
                <a:srgbClr val="080808"/>
              </a:solidFill>
              <a:latin typeface="楷体_GB2312" pitchFamily="49" charset="-122"/>
              <a:ea typeface="楷体_GB2312" pitchFamily="49" charset="-122"/>
            </a:endParaRPr>
          </a:p>
          <a:p>
            <a:pPr marL="660400" indent="-660400">
              <a:lnSpc>
                <a:spcPct val="150000"/>
              </a:lnSpc>
              <a:spcBef>
                <a:spcPct val="50000"/>
              </a:spcBef>
            </a:pPr>
            <a:r>
              <a:rPr lang="zh-CN" altLang="en-US" sz="2800" b="1" dirty="0">
                <a:solidFill>
                  <a:srgbClr val="080808"/>
                </a:solidFill>
                <a:latin typeface="楷体_GB2312" pitchFamily="49" charset="-122"/>
                <a:ea typeface="楷体_GB2312" pitchFamily="49" charset="-122"/>
              </a:rPr>
              <a:t>   ⑷ 细胞内具核糖体。</a:t>
            </a:r>
            <a:endParaRPr lang="zh-CN" altLang="en-US" sz="2800" b="1" dirty="0">
              <a:solidFill>
                <a:srgbClr val="080808"/>
              </a:solidFill>
              <a:latin typeface="楷体_GB2312" pitchFamily="49" charset="-122"/>
              <a:ea typeface="楷体_GB2312" pitchFamily="49" charset="-122"/>
            </a:endParaRPr>
          </a:p>
        </p:txBody>
      </p:sp>
      <p:sp>
        <p:nvSpPr>
          <p:cNvPr id="118787" name="Text Box 3"/>
          <p:cNvSpPr txBox="1"/>
          <p:nvPr/>
        </p:nvSpPr>
        <p:spPr>
          <a:xfrm>
            <a:off x="1447800" y="0"/>
            <a:ext cx="5649913" cy="762000"/>
          </a:xfrm>
          <a:prstGeom prst="rect">
            <a:avLst/>
          </a:prstGeom>
          <a:noFill/>
          <a:ln w="9525">
            <a:noFill/>
          </a:ln>
        </p:spPr>
        <p:txBody>
          <a:bodyPr>
            <a:spAutoFit/>
          </a:bodyPr>
          <a:p>
            <a:pPr marL="1612900" indent="-1612900">
              <a:lnSpc>
                <a:spcPct val="110000"/>
              </a:lnSpc>
              <a:spcBef>
                <a:spcPct val="50000"/>
              </a:spcBef>
            </a:pPr>
            <a:r>
              <a:rPr lang="zh-CN" altLang="en-US" sz="4000" b="1" dirty="0">
                <a:solidFill>
                  <a:srgbClr val="A50021"/>
                </a:solidFill>
                <a:latin typeface="隶书" pitchFamily="49" charset="-122"/>
                <a:ea typeface="隶书" pitchFamily="49" charset="-122"/>
              </a:rPr>
              <a:t>第四节 其他原核微生物</a:t>
            </a:r>
            <a:endParaRPr lang="zh-CN" altLang="en-US" sz="4000" dirty="0">
              <a:solidFill>
                <a:srgbClr val="A50021"/>
              </a:solidFill>
              <a:latin typeface="Arial" panose="020B0604020202020204" pitchFamily="34" charset="0"/>
              <a:ea typeface="SimSun"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nodeType="withEffect">
                                  <p:stCondLst>
                                    <p:cond delay="0"/>
                                  </p:stCondLst>
                                  <p:childTnLst>
                                    <p:set>
                                      <p:cBhvr>
                                        <p:cTn id="6" dur="1" fill="hold">
                                          <p:stCondLst>
                                            <p:cond delay="0"/>
                                          </p:stCondLst>
                                        </p:cTn>
                                        <p:tgtEl>
                                          <p:spTgt spid="235522">
                                            <p:txEl>
                                              <p:charRg st="0" end="14"/>
                                            </p:txEl>
                                          </p:spTgt>
                                        </p:tgtEl>
                                        <p:attrNameLst>
                                          <p:attrName>style.visibility</p:attrName>
                                        </p:attrNameLst>
                                      </p:cBhvr>
                                      <p:to>
                                        <p:strVal val="visible"/>
                                      </p:to>
                                    </p:set>
                                    <p:anim calcmode="lin" valueType="num">
                                      <p:cBhvr>
                                        <p:cTn id="7" dur="500" fill="hold"/>
                                        <p:tgtEl>
                                          <p:spTgt spid="235522">
                                            <p:txEl>
                                              <p:charRg st="0" end="14"/>
                                            </p:txEl>
                                          </p:spTgt>
                                        </p:tgtEl>
                                        <p:attrNameLst>
                                          <p:attrName>ppt_w</p:attrName>
                                        </p:attrNameLst>
                                      </p:cBhvr>
                                      <p:tavLst>
                                        <p:tav tm="0">
                                          <p:val>
                                            <p:fltVal val="0.000000"/>
                                          </p:val>
                                        </p:tav>
                                        <p:tav tm="100000">
                                          <p:val>
                                            <p:strVal val="#ppt_w"/>
                                          </p:val>
                                        </p:tav>
                                      </p:tavLst>
                                    </p:anim>
                                    <p:anim calcmode="lin" valueType="num">
                                      <p:cBhvr>
                                        <p:cTn id="8" dur="500" fill="hold"/>
                                        <p:tgtEl>
                                          <p:spTgt spid="235522">
                                            <p:txEl>
                                              <p:charRg st="0" end="14"/>
                                            </p:txEl>
                                          </p:spTgt>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7" presetClass="entr" presetSubtype="0" fill="hold" nodeType="clickEffect">
                                  <p:stCondLst>
                                    <p:cond delay="0"/>
                                  </p:stCondLst>
                                  <p:iterate type="lt">
                                    <p:tmPct val="50000"/>
                                  </p:iterate>
                                  <p:childTnLst>
                                    <p:set>
                                      <p:cBhvr>
                                        <p:cTn id="12" dur="1" fill="hold">
                                          <p:stCondLst>
                                            <p:cond delay="0"/>
                                          </p:stCondLst>
                                        </p:cTn>
                                        <p:tgtEl>
                                          <p:spTgt spid="235522">
                                            <p:txEl>
                                              <p:charRg st="14" end="29"/>
                                            </p:txEl>
                                          </p:spTgt>
                                        </p:tgtEl>
                                        <p:attrNameLst>
                                          <p:attrName>style.visibility</p:attrName>
                                        </p:attrNameLst>
                                      </p:cBhvr>
                                      <p:to>
                                        <p:strVal val="visible"/>
                                      </p:to>
                                    </p:set>
                                    <p:anim calcmode="discrete" valueType="clr">
                                      <p:cBhvr override="childStyle">
                                        <p:cTn id="13" dur="80"/>
                                        <p:tgtEl>
                                          <p:spTgt spid="235522">
                                            <p:txEl>
                                              <p:charRg st="14" end="29"/>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4" dur="80"/>
                                        <p:tgtEl>
                                          <p:spTgt spid="235522">
                                            <p:txEl>
                                              <p:charRg st="14" end="29"/>
                                            </p:txEl>
                                          </p:spTgt>
                                        </p:tgtEl>
                                        <p:attrNameLst>
                                          <p:attrName>fillcolor</p:attrName>
                                        </p:attrNameLst>
                                      </p:cBhvr>
                                      <p:tavLst>
                                        <p:tav tm="0">
                                          <p:val>
                                            <p:clrVal>
                                              <a:schemeClr val="accent2"/>
                                            </p:clrVal>
                                          </p:val>
                                        </p:tav>
                                        <p:tav tm="50000">
                                          <p:val>
                                            <p:clrVal>
                                              <a:schemeClr val="hlink"/>
                                            </p:clrVal>
                                          </p:val>
                                        </p:tav>
                                      </p:tavLst>
                                    </p:anim>
                                    <p:set>
                                      <p:cBhvr>
                                        <p:cTn id="15" dur="80"/>
                                        <p:tgtEl>
                                          <p:spTgt spid="235522">
                                            <p:txEl>
                                              <p:charRg st="14" end="29"/>
                                            </p:txEl>
                                          </p:spTgt>
                                        </p:tgtEl>
                                        <p:attrNameLst>
                                          <p:attrName>fill.type</p:attrName>
                                        </p:attrNameLst>
                                      </p:cBhvr>
                                      <p:to>
                                        <p:strVal val="solid"/>
                                      </p:to>
                                    </p:set>
                                  </p:childTnLst>
                                </p:cTn>
                              </p:par>
                            </p:childTnLst>
                          </p:cTn>
                        </p:par>
                      </p:childTnLst>
                    </p:cTn>
                  </p:par>
                  <p:par>
                    <p:cTn id="16" fill="hold">
                      <p:stCondLst>
                        <p:cond delay="indefinite"/>
                      </p:stCondLst>
                      <p:childTnLst>
                        <p:par>
                          <p:cTn id="17" fill="hold">
                            <p:stCondLst>
                              <p:cond delay="0"/>
                            </p:stCondLst>
                            <p:childTnLst>
                              <p:par>
                                <p:cTn id="18" presetID="27" presetClass="entr" presetSubtype="0" fill="hold" nodeType="clickEffect">
                                  <p:stCondLst>
                                    <p:cond delay="0"/>
                                  </p:stCondLst>
                                  <p:iterate type="lt">
                                    <p:tmPct val="50000"/>
                                  </p:iterate>
                                  <p:childTnLst>
                                    <p:set>
                                      <p:cBhvr>
                                        <p:cTn id="19" dur="1" fill="hold">
                                          <p:stCondLst>
                                            <p:cond delay="0"/>
                                          </p:stCondLst>
                                        </p:cTn>
                                        <p:tgtEl>
                                          <p:spTgt spid="235522">
                                            <p:txEl>
                                              <p:charRg st="29" end="53"/>
                                            </p:txEl>
                                          </p:spTgt>
                                        </p:tgtEl>
                                        <p:attrNameLst>
                                          <p:attrName>style.visibility</p:attrName>
                                        </p:attrNameLst>
                                      </p:cBhvr>
                                      <p:to>
                                        <p:strVal val="visible"/>
                                      </p:to>
                                    </p:set>
                                    <p:anim calcmode="discrete" valueType="clr">
                                      <p:cBhvr override="childStyle">
                                        <p:cTn id="20" dur="80"/>
                                        <p:tgtEl>
                                          <p:spTgt spid="235522">
                                            <p:txEl>
                                              <p:charRg st="29" end="53"/>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1" dur="80"/>
                                        <p:tgtEl>
                                          <p:spTgt spid="235522">
                                            <p:txEl>
                                              <p:charRg st="29" end="53"/>
                                            </p:txEl>
                                          </p:spTgt>
                                        </p:tgtEl>
                                        <p:attrNameLst>
                                          <p:attrName>fillcolor</p:attrName>
                                        </p:attrNameLst>
                                      </p:cBhvr>
                                      <p:tavLst>
                                        <p:tav tm="0">
                                          <p:val>
                                            <p:clrVal>
                                              <a:schemeClr val="accent2"/>
                                            </p:clrVal>
                                          </p:val>
                                        </p:tav>
                                        <p:tav tm="50000">
                                          <p:val>
                                            <p:clrVal>
                                              <a:schemeClr val="hlink"/>
                                            </p:clrVal>
                                          </p:val>
                                        </p:tav>
                                      </p:tavLst>
                                    </p:anim>
                                    <p:set>
                                      <p:cBhvr>
                                        <p:cTn id="22" dur="80"/>
                                        <p:tgtEl>
                                          <p:spTgt spid="235522">
                                            <p:txEl>
                                              <p:charRg st="29" end="53"/>
                                            </p:txEl>
                                          </p:spTgt>
                                        </p:tgtEl>
                                        <p:attrNameLst>
                                          <p:attrName>fill.type</p:attrName>
                                        </p:attrNameLst>
                                      </p:cBhvr>
                                      <p:to>
                                        <p:strVal val="solid"/>
                                      </p:to>
                                    </p:set>
                                  </p:childTnLst>
                                </p:cTn>
                              </p:par>
                            </p:childTnLst>
                          </p:cTn>
                        </p:par>
                      </p:childTnLst>
                    </p:cTn>
                  </p:par>
                  <p:par>
                    <p:cTn id="23" fill="hold">
                      <p:stCondLst>
                        <p:cond delay="indefinite"/>
                      </p:stCondLst>
                      <p:childTnLst>
                        <p:par>
                          <p:cTn id="24" fill="hold">
                            <p:stCondLst>
                              <p:cond delay="0"/>
                            </p:stCondLst>
                            <p:childTnLst>
                              <p:par>
                                <p:cTn id="25" presetID="27" presetClass="entr" presetSubtype="0" fill="hold" nodeType="clickEffect">
                                  <p:stCondLst>
                                    <p:cond delay="0"/>
                                  </p:stCondLst>
                                  <p:iterate type="lt">
                                    <p:tmPct val="50000"/>
                                  </p:iterate>
                                  <p:childTnLst>
                                    <p:set>
                                      <p:cBhvr>
                                        <p:cTn id="26" dur="1" fill="hold">
                                          <p:stCondLst>
                                            <p:cond delay="0"/>
                                          </p:stCondLst>
                                        </p:cTn>
                                        <p:tgtEl>
                                          <p:spTgt spid="235522">
                                            <p:txEl>
                                              <p:charRg st="53" end="74"/>
                                            </p:txEl>
                                          </p:spTgt>
                                        </p:tgtEl>
                                        <p:attrNameLst>
                                          <p:attrName>style.visibility</p:attrName>
                                        </p:attrNameLst>
                                      </p:cBhvr>
                                      <p:to>
                                        <p:strVal val="visible"/>
                                      </p:to>
                                    </p:set>
                                    <p:anim calcmode="discrete" valueType="clr">
                                      <p:cBhvr override="childStyle">
                                        <p:cTn id="27" dur="80"/>
                                        <p:tgtEl>
                                          <p:spTgt spid="235522">
                                            <p:txEl>
                                              <p:charRg st="53" end="74"/>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8" dur="80"/>
                                        <p:tgtEl>
                                          <p:spTgt spid="235522">
                                            <p:txEl>
                                              <p:charRg st="53" end="74"/>
                                            </p:txEl>
                                          </p:spTgt>
                                        </p:tgtEl>
                                        <p:attrNameLst>
                                          <p:attrName>fillcolor</p:attrName>
                                        </p:attrNameLst>
                                      </p:cBhvr>
                                      <p:tavLst>
                                        <p:tav tm="0">
                                          <p:val>
                                            <p:clrVal>
                                              <a:schemeClr val="accent2"/>
                                            </p:clrVal>
                                          </p:val>
                                        </p:tav>
                                        <p:tav tm="50000">
                                          <p:val>
                                            <p:clrVal>
                                              <a:schemeClr val="hlink"/>
                                            </p:clrVal>
                                          </p:val>
                                        </p:tav>
                                      </p:tavLst>
                                    </p:anim>
                                    <p:set>
                                      <p:cBhvr>
                                        <p:cTn id="29" dur="80"/>
                                        <p:tgtEl>
                                          <p:spTgt spid="235522">
                                            <p:txEl>
                                              <p:charRg st="53" end="74"/>
                                            </p:txEl>
                                          </p:spTgt>
                                        </p:tgtEl>
                                        <p:attrNameLst>
                                          <p:attrName>fill.type</p:attrName>
                                        </p:attrNameLst>
                                      </p:cBhvr>
                                      <p:to>
                                        <p:strVal val="solid"/>
                                      </p:to>
                                    </p:set>
                                  </p:childTnLst>
                                </p:cTn>
                              </p:par>
                            </p:childTnLst>
                          </p:cTn>
                        </p:par>
                      </p:childTnLst>
                    </p:cTn>
                  </p:par>
                  <p:par>
                    <p:cTn id="30" fill="hold">
                      <p:stCondLst>
                        <p:cond delay="indefinite"/>
                      </p:stCondLst>
                      <p:childTnLst>
                        <p:par>
                          <p:cTn id="31" fill="hold">
                            <p:stCondLst>
                              <p:cond delay="0"/>
                            </p:stCondLst>
                            <p:childTnLst>
                              <p:par>
                                <p:cTn id="32" presetID="27" presetClass="entr" presetSubtype="0" fill="hold" nodeType="clickEffect">
                                  <p:stCondLst>
                                    <p:cond delay="0"/>
                                  </p:stCondLst>
                                  <p:iterate type="lt">
                                    <p:tmPct val="50000"/>
                                  </p:iterate>
                                  <p:childTnLst>
                                    <p:set>
                                      <p:cBhvr>
                                        <p:cTn id="33" dur="1" fill="hold">
                                          <p:stCondLst>
                                            <p:cond delay="0"/>
                                          </p:stCondLst>
                                        </p:cTn>
                                        <p:tgtEl>
                                          <p:spTgt spid="235522">
                                            <p:txEl>
                                              <p:charRg st="74" end="88"/>
                                            </p:txEl>
                                          </p:spTgt>
                                        </p:tgtEl>
                                        <p:attrNameLst>
                                          <p:attrName>style.visibility</p:attrName>
                                        </p:attrNameLst>
                                      </p:cBhvr>
                                      <p:to>
                                        <p:strVal val="visible"/>
                                      </p:to>
                                    </p:set>
                                    <p:anim calcmode="discrete" valueType="clr">
                                      <p:cBhvr override="childStyle">
                                        <p:cTn id="34" dur="80"/>
                                        <p:tgtEl>
                                          <p:spTgt spid="235522">
                                            <p:txEl>
                                              <p:charRg st="74" end="88"/>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35" dur="80"/>
                                        <p:tgtEl>
                                          <p:spTgt spid="235522">
                                            <p:txEl>
                                              <p:charRg st="74" end="88"/>
                                            </p:txEl>
                                          </p:spTgt>
                                        </p:tgtEl>
                                        <p:attrNameLst>
                                          <p:attrName>fillcolor</p:attrName>
                                        </p:attrNameLst>
                                      </p:cBhvr>
                                      <p:tavLst>
                                        <p:tav tm="0">
                                          <p:val>
                                            <p:clrVal>
                                              <a:schemeClr val="accent2"/>
                                            </p:clrVal>
                                          </p:val>
                                        </p:tav>
                                        <p:tav tm="50000">
                                          <p:val>
                                            <p:clrVal>
                                              <a:schemeClr val="hlink"/>
                                            </p:clrVal>
                                          </p:val>
                                        </p:tav>
                                      </p:tavLst>
                                    </p:anim>
                                    <p:set>
                                      <p:cBhvr>
                                        <p:cTn id="36" dur="80"/>
                                        <p:tgtEl>
                                          <p:spTgt spid="235522">
                                            <p:txEl>
                                              <p:charRg st="74" end="88"/>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7570" name="Text Box 2"/>
          <p:cNvSpPr txBox="1"/>
          <p:nvPr/>
        </p:nvSpPr>
        <p:spPr>
          <a:xfrm>
            <a:off x="323850" y="1628775"/>
            <a:ext cx="8274050" cy="3322955"/>
          </a:xfrm>
          <a:prstGeom prst="rect">
            <a:avLst/>
          </a:prstGeom>
          <a:noFill/>
          <a:ln w="9525">
            <a:noFill/>
          </a:ln>
        </p:spPr>
        <p:txBody>
          <a:bodyPr wrap="square">
            <a:spAutoFit/>
          </a:bodyPr>
          <a:p>
            <a:pPr marL="1249680" indent="-1249680">
              <a:lnSpc>
                <a:spcPct val="100000"/>
              </a:lnSpc>
              <a:spcBef>
                <a:spcPct val="50000"/>
              </a:spcBef>
            </a:pPr>
            <a:r>
              <a:rPr lang="zh-CN" altLang="en-US" sz="2400" b="1" dirty="0">
                <a:latin typeface="Arial" panose="020B0604020202020204" pitchFamily="34" charset="0"/>
                <a:ea typeface="SimSun" panose="02010600030101010101" pitchFamily="2" charset="-122"/>
              </a:rPr>
              <a:t>        </a:t>
            </a:r>
            <a:r>
              <a:rPr lang="zh-CN" altLang="en-US" sz="2800" b="1" dirty="0">
                <a:solidFill>
                  <a:srgbClr val="080808"/>
                </a:solidFill>
                <a:latin typeface="楷体_GB2312" pitchFamily="49" charset="-122"/>
                <a:ea typeface="楷体_GB2312" pitchFamily="49" charset="-122"/>
              </a:rPr>
              <a:t>⑸ 不完整的酶系统。   </a:t>
            </a:r>
            <a:endParaRPr lang="zh-CN" altLang="en-US" sz="2800" b="1" dirty="0">
              <a:solidFill>
                <a:srgbClr val="080808"/>
              </a:solidFill>
              <a:latin typeface="楷体_GB2312" pitchFamily="49" charset="-122"/>
              <a:ea typeface="楷体_GB2312" pitchFamily="49" charset="-122"/>
            </a:endParaRPr>
          </a:p>
          <a:p>
            <a:pPr marL="1249680" indent="-1249680">
              <a:lnSpc>
                <a:spcPct val="100000"/>
              </a:lnSpc>
              <a:spcBef>
                <a:spcPct val="50000"/>
              </a:spcBef>
            </a:pPr>
            <a:r>
              <a:rPr lang="zh-CN" altLang="en-US" sz="2800" b="1" dirty="0">
                <a:solidFill>
                  <a:srgbClr val="080808"/>
                </a:solidFill>
                <a:latin typeface="楷体_GB2312" pitchFamily="49" charset="-122"/>
                <a:ea typeface="楷体_GB2312" pitchFamily="49" charset="-122"/>
              </a:rPr>
              <a:t>    ⑹ 二等分裂方式进行繁殖。</a:t>
            </a:r>
            <a:endParaRPr lang="zh-CN" altLang="en-US" sz="2800" b="1" dirty="0">
              <a:solidFill>
                <a:srgbClr val="080808"/>
              </a:solidFill>
              <a:latin typeface="楷体_GB2312" pitchFamily="49" charset="-122"/>
              <a:ea typeface="楷体_GB2312" pitchFamily="49" charset="-122"/>
            </a:endParaRPr>
          </a:p>
          <a:p>
            <a:pPr marL="1249680" indent="-1249680">
              <a:lnSpc>
                <a:spcPct val="100000"/>
              </a:lnSpc>
              <a:spcBef>
                <a:spcPct val="50000"/>
              </a:spcBef>
            </a:pPr>
            <a:r>
              <a:rPr lang="zh-CN" altLang="en-US" sz="2800" b="1" dirty="0">
                <a:solidFill>
                  <a:srgbClr val="080808"/>
                </a:solidFill>
                <a:latin typeface="楷体_GB2312" pitchFamily="49" charset="-122"/>
                <a:ea typeface="楷体_GB2312" pitchFamily="49" charset="-122"/>
              </a:rPr>
              <a:t>    ⑺ 对抑制细菌的抗生素（青霉素、磺胺等）敏感。</a:t>
            </a:r>
            <a:endParaRPr lang="zh-CN" altLang="en-US" sz="2800" b="1" dirty="0">
              <a:solidFill>
                <a:srgbClr val="080808"/>
              </a:solidFill>
              <a:latin typeface="楷体_GB2312" pitchFamily="49" charset="-122"/>
              <a:ea typeface="楷体_GB2312" pitchFamily="49" charset="-122"/>
            </a:endParaRPr>
          </a:p>
          <a:p>
            <a:pPr marL="1249680" indent="-1249680">
              <a:lnSpc>
                <a:spcPct val="100000"/>
              </a:lnSpc>
              <a:spcBef>
                <a:spcPct val="50000"/>
              </a:spcBef>
            </a:pPr>
            <a:r>
              <a:rPr lang="zh-CN" altLang="en-US" sz="2800" b="1" dirty="0">
                <a:solidFill>
                  <a:srgbClr val="080808"/>
                </a:solidFill>
                <a:latin typeface="楷体_GB2312" pitchFamily="49" charset="-122"/>
                <a:ea typeface="楷体_GB2312" pitchFamily="49" charset="-122"/>
              </a:rPr>
              <a:t>    ⑻ 只能用鸡胚卵黄囊膜、小白鼠腹腔或</a:t>
            </a:r>
            <a:r>
              <a:rPr lang="en-US" altLang="zh-CN" sz="2800" b="1" dirty="0">
                <a:solidFill>
                  <a:srgbClr val="080808"/>
                </a:solidFill>
                <a:latin typeface="楷体_GB2312" pitchFamily="49" charset="-122"/>
                <a:ea typeface="楷体_GB2312" pitchFamily="49" charset="-122"/>
              </a:rPr>
              <a:t>Hela</a:t>
            </a:r>
            <a:r>
              <a:rPr lang="zh-CN" altLang="en-US" sz="2800" b="1" dirty="0">
                <a:solidFill>
                  <a:srgbClr val="080808"/>
                </a:solidFill>
                <a:latin typeface="楷体_GB2312" pitchFamily="49" charset="-122"/>
                <a:ea typeface="楷体_GB2312" pitchFamily="49" charset="-122"/>
              </a:rPr>
              <a:t>细胞组织培养物等活体进行培养。</a:t>
            </a:r>
            <a:endParaRPr lang="zh-CN" altLang="en-US" sz="2800" b="1" dirty="0">
              <a:solidFill>
                <a:srgbClr val="080808"/>
              </a:solidFill>
              <a:latin typeface="楷体_GB2312" pitchFamily="49" charset="-122"/>
              <a:ea typeface="楷体_GB2312" pitchFamily="49" charset="-122"/>
            </a:endParaRPr>
          </a:p>
        </p:txBody>
      </p:sp>
      <p:sp>
        <p:nvSpPr>
          <p:cNvPr id="119811" name="Text Box 3"/>
          <p:cNvSpPr txBox="1"/>
          <p:nvPr/>
        </p:nvSpPr>
        <p:spPr>
          <a:xfrm>
            <a:off x="1447800" y="0"/>
            <a:ext cx="5649913" cy="762000"/>
          </a:xfrm>
          <a:prstGeom prst="rect">
            <a:avLst/>
          </a:prstGeom>
          <a:noFill/>
          <a:ln w="9525">
            <a:noFill/>
          </a:ln>
        </p:spPr>
        <p:txBody>
          <a:bodyPr>
            <a:spAutoFit/>
          </a:bodyPr>
          <a:p>
            <a:pPr marL="1612900" indent="-1612900">
              <a:lnSpc>
                <a:spcPct val="110000"/>
              </a:lnSpc>
              <a:spcBef>
                <a:spcPct val="50000"/>
              </a:spcBef>
            </a:pPr>
            <a:r>
              <a:rPr lang="zh-CN" altLang="en-US" sz="4000" b="1" dirty="0">
                <a:solidFill>
                  <a:srgbClr val="A50021"/>
                </a:solidFill>
                <a:latin typeface="隶书" pitchFamily="49" charset="-122"/>
                <a:ea typeface="隶书" pitchFamily="49" charset="-122"/>
              </a:rPr>
              <a:t>第四节 其他原核微生物</a:t>
            </a:r>
            <a:endParaRPr lang="zh-CN" altLang="en-US" sz="4000" dirty="0">
              <a:solidFill>
                <a:srgbClr val="A50021"/>
              </a:solidFill>
              <a:latin typeface="Arial" panose="020B0604020202020204" pitchFamily="34" charset="0"/>
              <a:ea typeface="SimSun"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nodeType="withEffect">
                                  <p:stCondLst>
                                    <p:cond delay="0"/>
                                  </p:stCondLst>
                                  <p:iterate type="lt">
                                    <p:tmPct val="50000"/>
                                  </p:iterate>
                                  <p:childTnLst>
                                    <p:set>
                                      <p:cBhvr>
                                        <p:cTn id="6" dur="1" fill="hold">
                                          <p:stCondLst>
                                            <p:cond delay="0"/>
                                          </p:stCondLst>
                                        </p:cTn>
                                        <p:tgtEl>
                                          <p:spTgt spid="237570">
                                            <p:txEl>
                                              <p:charRg st="0" end="23"/>
                                            </p:txEl>
                                          </p:spTgt>
                                        </p:tgtEl>
                                        <p:attrNameLst>
                                          <p:attrName>style.visibility</p:attrName>
                                        </p:attrNameLst>
                                      </p:cBhvr>
                                      <p:to>
                                        <p:strVal val="visible"/>
                                      </p:to>
                                    </p:set>
                                    <p:anim calcmode="discrete" valueType="clr">
                                      <p:cBhvr override="childStyle">
                                        <p:cTn id="7" dur="80"/>
                                        <p:tgtEl>
                                          <p:spTgt spid="237570">
                                            <p:txEl>
                                              <p:charRg st="0" end="23"/>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37570">
                                            <p:txEl>
                                              <p:charRg st="0" end="23"/>
                                            </p:txEl>
                                          </p:spTgt>
                                        </p:tgtEl>
                                        <p:attrNameLst>
                                          <p:attrName>fillcolor</p:attrName>
                                        </p:attrNameLst>
                                      </p:cBhvr>
                                      <p:tavLst>
                                        <p:tav tm="0">
                                          <p:val>
                                            <p:clrVal>
                                              <a:schemeClr val="accent2"/>
                                            </p:clrVal>
                                          </p:val>
                                        </p:tav>
                                        <p:tav tm="50000">
                                          <p:val>
                                            <p:clrVal>
                                              <a:schemeClr val="hlink"/>
                                            </p:clrVal>
                                          </p:val>
                                        </p:tav>
                                      </p:tavLst>
                                    </p:anim>
                                    <p:set>
                                      <p:cBhvr>
                                        <p:cTn id="9" dur="80"/>
                                        <p:tgtEl>
                                          <p:spTgt spid="237570">
                                            <p:txEl>
                                              <p:charRg st="0" end="23"/>
                                            </p:txEl>
                                          </p:spTgt>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27" presetClass="entr" presetSubtype="0" fill="hold" nodeType="clickEffect">
                                  <p:stCondLst>
                                    <p:cond delay="0"/>
                                  </p:stCondLst>
                                  <p:iterate type="lt">
                                    <p:tmPct val="50000"/>
                                  </p:iterate>
                                  <p:childTnLst>
                                    <p:set>
                                      <p:cBhvr>
                                        <p:cTn id="13" dur="1" fill="hold">
                                          <p:stCondLst>
                                            <p:cond delay="0"/>
                                          </p:stCondLst>
                                        </p:cTn>
                                        <p:tgtEl>
                                          <p:spTgt spid="237570">
                                            <p:txEl>
                                              <p:charRg st="23" end="41"/>
                                            </p:txEl>
                                          </p:spTgt>
                                        </p:tgtEl>
                                        <p:attrNameLst>
                                          <p:attrName>style.visibility</p:attrName>
                                        </p:attrNameLst>
                                      </p:cBhvr>
                                      <p:to>
                                        <p:strVal val="visible"/>
                                      </p:to>
                                    </p:set>
                                    <p:anim calcmode="discrete" valueType="clr">
                                      <p:cBhvr override="childStyle">
                                        <p:cTn id="14" dur="80"/>
                                        <p:tgtEl>
                                          <p:spTgt spid="237570">
                                            <p:txEl>
                                              <p:charRg st="23" end="4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5" dur="80"/>
                                        <p:tgtEl>
                                          <p:spTgt spid="237570">
                                            <p:txEl>
                                              <p:charRg st="23" end="41"/>
                                            </p:txEl>
                                          </p:spTgt>
                                        </p:tgtEl>
                                        <p:attrNameLst>
                                          <p:attrName>fillcolor</p:attrName>
                                        </p:attrNameLst>
                                      </p:cBhvr>
                                      <p:tavLst>
                                        <p:tav tm="0">
                                          <p:val>
                                            <p:clrVal>
                                              <a:schemeClr val="accent2"/>
                                            </p:clrVal>
                                          </p:val>
                                        </p:tav>
                                        <p:tav tm="50000">
                                          <p:val>
                                            <p:clrVal>
                                              <a:schemeClr val="hlink"/>
                                            </p:clrVal>
                                          </p:val>
                                        </p:tav>
                                      </p:tavLst>
                                    </p:anim>
                                    <p:set>
                                      <p:cBhvr>
                                        <p:cTn id="16" dur="80"/>
                                        <p:tgtEl>
                                          <p:spTgt spid="237570">
                                            <p:txEl>
                                              <p:charRg st="23" end="41"/>
                                            </p:txEl>
                                          </p:spTgt>
                                        </p:tgtEl>
                                        <p:attrNameLst>
                                          <p:attrName>fill.type</p:attrName>
                                        </p:attrNameLst>
                                      </p:cBhvr>
                                      <p:to>
                                        <p:strVal val="solid"/>
                                      </p:to>
                                    </p:set>
                                  </p:childTnLst>
                                </p:cTn>
                              </p:par>
                            </p:childTnLst>
                          </p:cTn>
                        </p:par>
                      </p:childTnLst>
                    </p:cTn>
                  </p:par>
                  <p:par>
                    <p:cTn id="17" fill="hold">
                      <p:stCondLst>
                        <p:cond delay="indefinite"/>
                      </p:stCondLst>
                      <p:childTnLst>
                        <p:par>
                          <p:cTn id="18" fill="hold">
                            <p:stCondLst>
                              <p:cond delay="0"/>
                            </p:stCondLst>
                            <p:childTnLst>
                              <p:par>
                                <p:cTn id="19" presetID="27" presetClass="entr" presetSubtype="0" fill="hold" nodeType="clickEffect">
                                  <p:stCondLst>
                                    <p:cond delay="0"/>
                                  </p:stCondLst>
                                  <p:iterate type="lt">
                                    <p:tmPct val="50000"/>
                                  </p:iterate>
                                  <p:childTnLst>
                                    <p:set>
                                      <p:cBhvr>
                                        <p:cTn id="20" dur="1" fill="hold">
                                          <p:stCondLst>
                                            <p:cond delay="0"/>
                                          </p:stCondLst>
                                        </p:cTn>
                                        <p:tgtEl>
                                          <p:spTgt spid="237570">
                                            <p:txEl>
                                              <p:charRg st="41" end="69"/>
                                            </p:txEl>
                                          </p:spTgt>
                                        </p:tgtEl>
                                        <p:attrNameLst>
                                          <p:attrName>style.visibility</p:attrName>
                                        </p:attrNameLst>
                                      </p:cBhvr>
                                      <p:to>
                                        <p:strVal val="visible"/>
                                      </p:to>
                                    </p:set>
                                    <p:anim calcmode="discrete" valueType="clr">
                                      <p:cBhvr override="childStyle">
                                        <p:cTn id="21" dur="80"/>
                                        <p:tgtEl>
                                          <p:spTgt spid="237570">
                                            <p:txEl>
                                              <p:charRg st="41" end="69"/>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2" dur="80"/>
                                        <p:tgtEl>
                                          <p:spTgt spid="237570">
                                            <p:txEl>
                                              <p:charRg st="41" end="69"/>
                                            </p:txEl>
                                          </p:spTgt>
                                        </p:tgtEl>
                                        <p:attrNameLst>
                                          <p:attrName>fillcolor</p:attrName>
                                        </p:attrNameLst>
                                      </p:cBhvr>
                                      <p:tavLst>
                                        <p:tav tm="0">
                                          <p:val>
                                            <p:clrVal>
                                              <a:schemeClr val="accent2"/>
                                            </p:clrVal>
                                          </p:val>
                                        </p:tav>
                                        <p:tav tm="50000">
                                          <p:val>
                                            <p:clrVal>
                                              <a:schemeClr val="hlink"/>
                                            </p:clrVal>
                                          </p:val>
                                        </p:tav>
                                      </p:tavLst>
                                    </p:anim>
                                    <p:set>
                                      <p:cBhvr>
                                        <p:cTn id="23" dur="80"/>
                                        <p:tgtEl>
                                          <p:spTgt spid="237570">
                                            <p:txEl>
                                              <p:charRg st="41" end="69"/>
                                            </p:txEl>
                                          </p:spTgt>
                                        </p:tgtEl>
                                        <p:attrNameLst>
                                          <p:attrName>fill.type</p:attrName>
                                        </p:attrNameLst>
                                      </p:cBhvr>
                                      <p:to>
                                        <p:strVal val="solid"/>
                                      </p:to>
                                    </p:set>
                                  </p:childTnLst>
                                </p:cTn>
                              </p:par>
                            </p:childTnLst>
                          </p:cTn>
                        </p:par>
                      </p:childTnLst>
                    </p:cTn>
                  </p:par>
                  <p:par>
                    <p:cTn id="24" fill="hold">
                      <p:stCondLst>
                        <p:cond delay="indefinite"/>
                      </p:stCondLst>
                      <p:childTnLst>
                        <p:par>
                          <p:cTn id="25" fill="hold">
                            <p:stCondLst>
                              <p:cond delay="0"/>
                            </p:stCondLst>
                            <p:childTnLst>
                              <p:par>
                                <p:cTn id="26" presetID="27" presetClass="entr" presetSubtype="0" fill="hold" nodeType="clickEffect">
                                  <p:stCondLst>
                                    <p:cond delay="0"/>
                                  </p:stCondLst>
                                  <p:iterate type="lt">
                                    <p:tmPct val="50000"/>
                                  </p:iterate>
                                  <p:childTnLst>
                                    <p:set>
                                      <p:cBhvr>
                                        <p:cTn id="27" dur="1" fill="hold">
                                          <p:stCondLst>
                                            <p:cond delay="0"/>
                                          </p:stCondLst>
                                        </p:cTn>
                                        <p:tgtEl>
                                          <p:spTgt spid="237570">
                                            <p:txEl>
                                              <p:charRg st="69" end="111"/>
                                            </p:txEl>
                                          </p:spTgt>
                                        </p:tgtEl>
                                        <p:attrNameLst>
                                          <p:attrName>style.visibility</p:attrName>
                                        </p:attrNameLst>
                                      </p:cBhvr>
                                      <p:to>
                                        <p:strVal val="visible"/>
                                      </p:to>
                                    </p:set>
                                    <p:anim calcmode="discrete" valueType="clr">
                                      <p:cBhvr override="childStyle">
                                        <p:cTn id="28" dur="80"/>
                                        <p:tgtEl>
                                          <p:spTgt spid="237570">
                                            <p:txEl>
                                              <p:charRg st="69" end="11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9" dur="80"/>
                                        <p:tgtEl>
                                          <p:spTgt spid="237570">
                                            <p:txEl>
                                              <p:charRg st="69" end="111"/>
                                            </p:txEl>
                                          </p:spTgt>
                                        </p:tgtEl>
                                        <p:attrNameLst>
                                          <p:attrName>fillcolor</p:attrName>
                                        </p:attrNameLst>
                                      </p:cBhvr>
                                      <p:tavLst>
                                        <p:tav tm="0">
                                          <p:val>
                                            <p:clrVal>
                                              <a:schemeClr val="accent2"/>
                                            </p:clrVal>
                                          </p:val>
                                        </p:tav>
                                        <p:tav tm="50000">
                                          <p:val>
                                            <p:clrVal>
                                              <a:schemeClr val="hlink"/>
                                            </p:clrVal>
                                          </p:val>
                                        </p:tav>
                                      </p:tavLst>
                                    </p:anim>
                                    <p:set>
                                      <p:cBhvr>
                                        <p:cTn id="30" dur="80"/>
                                        <p:tgtEl>
                                          <p:spTgt spid="237570">
                                            <p:txEl>
                                              <p:charRg st="69" end="111"/>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3906" name="Rectangle 2"/>
          <p:cNvSpPr/>
          <p:nvPr/>
        </p:nvSpPr>
        <p:spPr>
          <a:xfrm>
            <a:off x="1885950" y="2166938"/>
            <a:ext cx="9144000" cy="246062"/>
          </a:xfrm>
          <a:prstGeom prst="rect">
            <a:avLst/>
          </a:prstGeom>
          <a:noFill/>
          <a:ln w="9525">
            <a:noFill/>
          </a:ln>
        </p:spPr>
        <p:txBody>
          <a:bodyPr>
            <a:spAutoFit/>
          </a:bodyPr>
          <a:p>
            <a:endParaRPr lang="zh-CN" altLang="en-US" dirty="0">
              <a:latin typeface="Arial" panose="020B0604020202020204" pitchFamily="34" charset="0"/>
              <a:ea typeface="SimSun" panose="02010600030101010101" pitchFamily="2" charset="-122"/>
            </a:endParaRPr>
          </a:p>
        </p:txBody>
      </p:sp>
      <p:pic>
        <p:nvPicPr>
          <p:cNvPr id="243715" name="Picture 3" descr="1002"/>
          <p:cNvPicPr>
            <a:picLocks noChangeAspect="1"/>
          </p:cNvPicPr>
          <p:nvPr/>
        </p:nvPicPr>
        <p:blipFill>
          <a:blip r:embed="rId1">
            <a:lum bright="-12000"/>
          </a:blip>
          <a:srcRect l="2026" t="2838" r="4445" b="9731"/>
          <a:stretch>
            <a:fillRect/>
          </a:stretch>
        </p:blipFill>
        <p:spPr>
          <a:xfrm>
            <a:off x="648970" y="1556703"/>
            <a:ext cx="7845425" cy="5037137"/>
          </a:xfrm>
          <a:prstGeom prst="rect">
            <a:avLst/>
          </a:prstGeom>
          <a:noFill/>
          <a:ln w="38100" cap="flat" cmpd="sng">
            <a:solidFill>
              <a:srgbClr val="003366"/>
            </a:solidFill>
            <a:prstDash val="solid"/>
            <a:miter/>
            <a:headEnd type="none" w="med" len="med"/>
            <a:tailEnd type="none" w="med" len="med"/>
          </a:ln>
        </p:spPr>
      </p:pic>
      <p:sp>
        <p:nvSpPr>
          <p:cNvPr id="123908" name="Text Box 4"/>
          <p:cNvSpPr txBox="1"/>
          <p:nvPr/>
        </p:nvSpPr>
        <p:spPr>
          <a:xfrm>
            <a:off x="1447800" y="0"/>
            <a:ext cx="5649913" cy="762000"/>
          </a:xfrm>
          <a:prstGeom prst="rect">
            <a:avLst/>
          </a:prstGeom>
          <a:noFill/>
          <a:ln w="9525">
            <a:noFill/>
          </a:ln>
        </p:spPr>
        <p:txBody>
          <a:bodyPr>
            <a:spAutoFit/>
          </a:bodyPr>
          <a:p>
            <a:pPr marL="1612900" indent="-1612900">
              <a:lnSpc>
                <a:spcPct val="110000"/>
              </a:lnSpc>
              <a:spcBef>
                <a:spcPct val="50000"/>
              </a:spcBef>
            </a:pPr>
            <a:r>
              <a:rPr lang="zh-CN" altLang="en-US" sz="4000" b="1" dirty="0">
                <a:solidFill>
                  <a:srgbClr val="A50021"/>
                </a:solidFill>
                <a:latin typeface="隶书" pitchFamily="49" charset="-122"/>
                <a:ea typeface="隶书" pitchFamily="49" charset="-122"/>
              </a:rPr>
              <a:t>第四节 其他原核微生物</a:t>
            </a:r>
            <a:endParaRPr lang="zh-CN" altLang="en-US" sz="4000" dirty="0">
              <a:solidFill>
                <a:srgbClr val="A50021"/>
              </a:solidFill>
              <a:latin typeface="Arial" panose="020B0604020202020204" pitchFamily="34" charset="0"/>
              <a:ea typeface="SimSun"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nodeType="withEffect">
                                  <p:stCondLst>
                                    <p:cond delay="0"/>
                                  </p:stCondLst>
                                  <p:childTnLst>
                                    <p:set>
                                      <p:cBhvr>
                                        <p:cTn id="6" dur="1" fill="hold">
                                          <p:stCondLst>
                                            <p:cond delay="0"/>
                                          </p:stCondLst>
                                        </p:cTn>
                                        <p:tgtEl>
                                          <p:spTgt spid="243715"/>
                                        </p:tgtEl>
                                        <p:attrNameLst>
                                          <p:attrName>style.visibility</p:attrName>
                                        </p:attrNameLst>
                                      </p:cBhvr>
                                      <p:to>
                                        <p:strVal val="visible"/>
                                      </p:to>
                                    </p:set>
                                    <p:animEffect transition="in" filter="circle(out)">
                                      <p:cBhvr>
                                        <p:cTn id="7" dur="2000"/>
                                        <p:tgtEl>
                                          <p:spTgt spid="2437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244738" name="Group 2"/>
          <p:cNvGraphicFramePr>
            <a:graphicFrameLocks noGrp="1"/>
          </p:cNvGraphicFramePr>
          <p:nvPr>
            <p:custDataLst>
              <p:tags r:id="rId1"/>
            </p:custDataLst>
          </p:nvPr>
        </p:nvGraphicFramePr>
        <p:xfrm>
          <a:off x="101600" y="1542415"/>
          <a:ext cx="8934450" cy="5104765"/>
        </p:xfrm>
        <a:graphic>
          <a:graphicData uri="http://schemas.openxmlformats.org/drawingml/2006/table">
            <a:tbl>
              <a:tblPr/>
              <a:tblGrid>
                <a:gridCol w="949325"/>
                <a:gridCol w="1469390"/>
                <a:gridCol w="1008380"/>
                <a:gridCol w="1223645"/>
                <a:gridCol w="1440815"/>
                <a:gridCol w="1008380"/>
                <a:gridCol w="935990"/>
                <a:gridCol w="898525"/>
              </a:tblGrid>
              <a:tr h="769620">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en-US" sz="2400" b="1" i="0" u="none" strike="noStrike" cap="none" normalizeH="0" baseline="0" smtClean="0">
                        <a:ln>
                          <a:noFill/>
                        </a:ln>
                        <a:solidFill>
                          <a:schemeClr val="tx1"/>
                        </a:solidFill>
                        <a:effectLst>
                          <a:outerShdw blurRad="38100" dist="38100" dir="2700000" algn="tl">
                            <a:srgbClr val="000000"/>
                          </a:outerShdw>
                        </a:effectLst>
                        <a:latin typeface="Arial" panose="020B0604020202020204" pitchFamily="34" charset="0"/>
                        <a:ea typeface="SimSun" panose="02010600030101010101" pitchFamily="2" charset="-122"/>
                      </a:endParaRPr>
                    </a:p>
                  </a:txBody>
                  <a:tcPr marL="83081" marR="83081" marT="46800" marB="46800"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zh-CN" altLang="en-US" sz="2000" b="1" i="0" u="none" strike="noStrike" cap="none" normalizeH="0" baseline="0" smtClean="0">
                          <a:ln>
                            <a:noFill/>
                          </a:ln>
                          <a:solidFill>
                            <a:srgbClr val="990099"/>
                          </a:solidFill>
                          <a:effectLst/>
                          <a:latin typeface="Arial" panose="020B0604020202020204" pitchFamily="34" charset="0"/>
                          <a:ea typeface="SimSun" panose="02010600030101010101" pitchFamily="2" charset="-122"/>
                        </a:rPr>
                        <a:t>细菌</a:t>
                      </a:r>
                      <a:endParaRPr kumimoji="0" lang="zh-CN" altLang="en-US" sz="2000" b="1" i="0" u="none" strike="noStrike" cap="none" normalizeH="0" baseline="0" smtClean="0">
                        <a:ln>
                          <a:noFill/>
                        </a:ln>
                        <a:solidFill>
                          <a:srgbClr val="990099"/>
                        </a:solidFill>
                        <a:effectLst/>
                        <a:latin typeface="Arial" panose="020B0604020202020204" pitchFamily="34" charset="0"/>
                        <a:ea typeface="SimSun" panose="02010600030101010101" pitchFamily="2" charset="-122"/>
                      </a:endParaRPr>
                    </a:p>
                  </a:txBody>
                  <a:tcPr marL="83081" marR="83081" marT="46800" marB="468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zh-CN" altLang="en-US" sz="2000" b="1" i="0" u="none" strike="noStrike" cap="none" normalizeH="0" baseline="0" smtClean="0">
                          <a:ln>
                            <a:noFill/>
                          </a:ln>
                          <a:solidFill>
                            <a:srgbClr val="990099"/>
                          </a:solidFill>
                          <a:effectLst/>
                          <a:latin typeface="Arial" panose="020B0604020202020204" pitchFamily="34" charset="0"/>
                          <a:ea typeface="SimSun" panose="02010600030101010101" pitchFamily="2" charset="-122"/>
                        </a:rPr>
                        <a:t>放线菌</a:t>
                      </a:r>
                      <a:endParaRPr kumimoji="0" lang="zh-CN" altLang="en-US" sz="2000" b="1" i="0" u="none" strike="noStrike" cap="none" normalizeH="0" baseline="0" smtClean="0">
                        <a:ln>
                          <a:noFill/>
                        </a:ln>
                        <a:solidFill>
                          <a:srgbClr val="990099"/>
                        </a:solidFill>
                        <a:effectLst/>
                        <a:latin typeface="Arial" panose="020B0604020202020204" pitchFamily="34" charset="0"/>
                        <a:ea typeface="SimSun" panose="02010600030101010101" pitchFamily="2" charset="-122"/>
                      </a:endParaRPr>
                    </a:p>
                  </a:txBody>
                  <a:tcPr marL="83081" marR="83081" marT="46800" marB="468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zh-CN" altLang="en-US" sz="2000" b="1" i="0" u="none" strike="noStrike" cap="none" normalizeH="0" baseline="0" smtClean="0">
                          <a:ln>
                            <a:noFill/>
                          </a:ln>
                          <a:solidFill>
                            <a:srgbClr val="990099"/>
                          </a:solidFill>
                          <a:effectLst/>
                          <a:latin typeface="Arial" panose="020B0604020202020204" pitchFamily="34" charset="0"/>
                          <a:ea typeface="SimSun" panose="02010600030101010101" pitchFamily="2" charset="-122"/>
                        </a:rPr>
                        <a:t>蓝细菌</a:t>
                      </a:r>
                      <a:endParaRPr kumimoji="0" lang="zh-CN" altLang="en-US" sz="2000" b="1" i="0" u="none" strike="noStrike" cap="none" normalizeH="0" baseline="0" smtClean="0">
                        <a:ln>
                          <a:noFill/>
                        </a:ln>
                        <a:solidFill>
                          <a:srgbClr val="990099"/>
                        </a:solidFill>
                        <a:effectLst/>
                        <a:latin typeface="Arial" panose="020B0604020202020204" pitchFamily="34" charset="0"/>
                        <a:ea typeface="SimSun" panose="02010600030101010101" pitchFamily="2" charset="-122"/>
                      </a:endParaRPr>
                    </a:p>
                  </a:txBody>
                  <a:tcPr marL="83081" marR="83081" marT="46800" marB="468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zh-CN" altLang="en-US" sz="1800" b="1" i="0" u="none" strike="noStrike" cap="none" normalizeH="0" baseline="0" smtClean="0">
                          <a:ln>
                            <a:noFill/>
                          </a:ln>
                          <a:solidFill>
                            <a:srgbClr val="990099"/>
                          </a:solidFill>
                          <a:effectLst/>
                          <a:latin typeface="Arial" panose="020B0604020202020204" pitchFamily="34" charset="0"/>
                          <a:ea typeface="SimSun" panose="02010600030101010101" pitchFamily="2" charset="-122"/>
                        </a:rPr>
                        <a:t>立克次氏体</a:t>
                      </a:r>
                      <a:endParaRPr kumimoji="0" lang="zh-CN" altLang="en-US" sz="1800" b="1" i="0" u="none" strike="noStrike" cap="none" normalizeH="0" baseline="0" smtClean="0">
                        <a:ln>
                          <a:noFill/>
                        </a:ln>
                        <a:solidFill>
                          <a:srgbClr val="990099"/>
                        </a:solidFill>
                        <a:effectLst/>
                        <a:latin typeface="Arial" panose="020B0604020202020204" pitchFamily="34" charset="0"/>
                        <a:ea typeface="SimSun" panose="02010600030101010101" pitchFamily="2" charset="-122"/>
                      </a:endParaRPr>
                    </a:p>
                  </a:txBody>
                  <a:tcPr marL="83081" marR="83081" marT="46800" marB="468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zh-CN" altLang="en-US" sz="2000" b="1" i="0" u="none" strike="noStrike" cap="none" normalizeH="0" baseline="0" smtClean="0">
                          <a:ln>
                            <a:noFill/>
                          </a:ln>
                          <a:solidFill>
                            <a:srgbClr val="990099"/>
                          </a:solidFill>
                          <a:effectLst/>
                          <a:latin typeface="Arial" panose="020B0604020202020204" pitchFamily="34" charset="0"/>
                          <a:ea typeface="SimSun" panose="02010600030101010101" pitchFamily="2" charset="-122"/>
                        </a:rPr>
                        <a:t>衣原体</a:t>
                      </a:r>
                      <a:endParaRPr kumimoji="0" lang="zh-CN" altLang="en-US" sz="2000" b="1" i="0" u="none" strike="noStrike" cap="none" normalizeH="0" baseline="0" smtClean="0">
                        <a:ln>
                          <a:noFill/>
                        </a:ln>
                        <a:solidFill>
                          <a:srgbClr val="990099"/>
                        </a:solidFill>
                        <a:effectLst/>
                        <a:latin typeface="Arial" panose="020B0604020202020204" pitchFamily="34" charset="0"/>
                        <a:ea typeface="SimSun" panose="02010600030101010101" pitchFamily="2" charset="-122"/>
                      </a:endParaRPr>
                    </a:p>
                  </a:txBody>
                  <a:tcPr marL="83081" marR="83081" marT="46800" marB="468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zh-CN" altLang="en-US" sz="1800" b="1" i="0" u="none" strike="noStrike" cap="none" normalizeH="0" baseline="0" smtClean="0">
                          <a:ln>
                            <a:noFill/>
                          </a:ln>
                          <a:solidFill>
                            <a:srgbClr val="990099"/>
                          </a:solidFill>
                          <a:effectLst/>
                          <a:latin typeface="Arial" panose="020B0604020202020204" pitchFamily="34" charset="0"/>
                          <a:ea typeface="SimSun" panose="02010600030101010101" pitchFamily="2" charset="-122"/>
                        </a:rPr>
                        <a:t>支原体</a:t>
                      </a:r>
                      <a:endParaRPr kumimoji="0" lang="zh-CN" altLang="en-US" sz="1800" b="1" i="0" u="none" strike="noStrike" cap="none" normalizeH="0" baseline="0" smtClean="0">
                        <a:ln>
                          <a:noFill/>
                        </a:ln>
                        <a:solidFill>
                          <a:srgbClr val="990099"/>
                        </a:solidFill>
                        <a:effectLst/>
                        <a:latin typeface="Arial" panose="020B0604020202020204" pitchFamily="34" charset="0"/>
                        <a:ea typeface="SimSun" panose="02010600030101010101" pitchFamily="2" charset="-122"/>
                      </a:endParaRPr>
                    </a:p>
                  </a:txBody>
                  <a:tcPr marL="83081" marR="83081" marT="46800" marB="468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zh-CN" altLang="en-US" sz="2000" b="1" i="0" u="none" strike="noStrike" cap="none" normalizeH="0" baseline="0" smtClean="0">
                          <a:ln>
                            <a:noFill/>
                          </a:ln>
                          <a:solidFill>
                            <a:srgbClr val="990099"/>
                          </a:solidFill>
                          <a:effectLst/>
                          <a:latin typeface="Arial" panose="020B0604020202020204" pitchFamily="34" charset="0"/>
                          <a:ea typeface="SimSun" panose="02010600030101010101" pitchFamily="2" charset="-122"/>
                        </a:rPr>
                        <a:t>病毒</a:t>
                      </a:r>
                      <a:endParaRPr kumimoji="0" lang="zh-CN" altLang="en-US" sz="2000" b="1" i="0" u="none" strike="noStrike" cap="none" normalizeH="0" baseline="0" smtClean="0">
                        <a:ln>
                          <a:noFill/>
                        </a:ln>
                        <a:solidFill>
                          <a:srgbClr val="990099"/>
                        </a:solidFill>
                        <a:effectLst/>
                        <a:latin typeface="Arial" panose="020B0604020202020204" pitchFamily="34" charset="0"/>
                        <a:ea typeface="SimSun" panose="02010600030101010101" pitchFamily="2" charset="-122"/>
                      </a:endParaRPr>
                    </a:p>
                  </a:txBody>
                  <a:tcPr marL="83081" marR="83081" marT="46800" marB="46800"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53440">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zh-CN" altLang="en-US" sz="1800" b="1" i="0" u="none" strike="noStrike" cap="none" normalizeH="0" baseline="0" smtClean="0">
                          <a:ln>
                            <a:noFill/>
                          </a:ln>
                          <a:solidFill>
                            <a:srgbClr val="0000CC"/>
                          </a:solidFill>
                          <a:effectLst/>
                          <a:latin typeface="Arial" panose="020B0604020202020204" pitchFamily="34" charset="0"/>
                          <a:ea typeface="SimSun" panose="02010600030101010101" pitchFamily="2" charset="-122"/>
                        </a:rPr>
                        <a:t>形态</a:t>
                      </a:r>
                      <a:endParaRPr kumimoji="0" lang="zh-CN" altLang="en-US" sz="1800" b="1" i="0" u="none" strike="noStrike" cap="none" normalizeH="0" baseline="0" smtClean="0">
                        <a:ln>
                          <a:noFill/>
                        </a:ln>
                        <a:solidFill>
                          <a:srgbClr val="0000CC"/>
                        </a:solidFill>
                        <a:effectLst/>
                        <a:latin typeface="Arial" panose="020B0604020202020204" pitchFamily="34" charset="0"/>
                        <a:ea typeface="SimSun" panose="02010600030101010101" pitchFamily="2" charset="-122"/>
                      </a:endParaRPr>
                    </a:p>
                    <a:p>
                      <a:pPr marL="0" marR="0" lvl="0" indent="0" algn="l" defTabSz="914400" rtl="0" eaLnBrk="1" fontAlgn="base" latinLnBrk="0" hangingPunct="1">
                        <a:lnSpc>
                          <a:spcPct val="100000"/>
                        </a:lnSpc>
                        <a:spcBef>
                          <a:spcPct val="20000"/>
                        </a:spcBef>
                        <a:spcAft>
                          <a:spcPct val="0"/>
                        </a:spcAft>
                        <a:buClrTx/>
                        <a:buSzTx/>
                        <a:buFontTx/>
                        <a:buNone/>
                      </a:pPr>
                      <a:r>
                        <a:rPr kumimoji="0" lang="en-US" altLang="zh-CN" sz="1800" b="1" i="0" u="none" strike="noStrike" cap="none" normalizeH="0" baseline="0" smtClean="0">
                          <a:ln>
                            <a:noFill/>
                          </a:ln>
                          <a:solidFill>
                            <a:srgbClr val="0000CC"/>
                          </a:solidFill>
                          <a:effectLst/>
                          <a:latin typeface="Arial" panose="020B0604020202020204" pitchFamily="34" charset="0"/>
                          <a:ea typeface="SimSun" panose="02010600030101010101" pitchFamily="2" charset="-122"/>
                        </a:rPr>
                        <a:t>G</a:t>
                      </a:r>
                      <a:r>
                        <a:rPr kumimoji="0" lang="zh-CN" altLang="en-US" sz="1800" b="1" i="0" u="none" strike="noStrike" cap="none" normalizeH="0" baseline="0" smtClean="0">
                          <a:ln>
                            <a:noFill/>
                          </a:ln>
                          <a:solidFill>
                            <a:srgbClr val="0000CC"/>
                          </a:solidFill>
                          <a:effectLst/>
                          <a:latin typeface="Arial" panose="020B0604020202020204" pitchFamily="34" charset="0"/>
                          <a:ea typeface="SimSun" panose="02010600030101010101" pitchFamily="2" charset="-122"/>
                        </a:rPr>
                        <a:t>染色</a:t>
                      </a:r>
                      <a:endParaRPr kumimoji="0" lang="zh-CN" altLang="en-US" sz="1800" b="1" i="0" u="none" strike="noStrike" cap="none" normalizeH="0" baseline="0" smtClean="0">
                        <a:ln>
                          <a:noFill/>
                        </a:ln>
                        <a:solidFill>
                          <a:srgbClr val="0000CC"/>
                        </a:solidFill>
                        <a:effectLst/>
                        <a:latin typeface="Arial" panose="020B0604020202020204" pitchFamily="34" charset="0"/>
                        <a:ea typeface="SimSun" panose="02010600030101010101" pitchFamily="2" charset="-122"/>
                      </a:endParaRPr>
                    </a:p>
                  </a:txBody>
                  <a:tcPr marL="83081" marR="83081" marT="46800" marB="46800"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zh-CN" altLang="en-US" sz="1600" b="1" i="0" u="none" strike="noStrike" cap="none" normalizeH="0" baseline="0" smtClean="0">
                          <a:ln>
                            <a:noFill/>
                          </a:ln>
                          <a:solidFill>
                            <a:srgbClr val="080808"/>
                          </a:solidFill>
                          <a:effectLst/>
                          <a:latin typeface="SimSun" panose="02010600030101010101" pitchFamily="2" charset="-122"/>
                          <a:ea typeface="SimSun" panose="02010600030101010101" pitchFamily="2" charset="-122"/>
                        </a:rPr>
                        <a:t>球、杆、螺旋形；</a:t>
                      </a:r>
                      <a:r>
                        <a:rPr kumimoji="0" lang="en-US" altLang="zh-CN" sz="1600" b="1" i="0" u="none" strike="noStrike" cap="none" normalizeH="0" baseline="0" smtClean="0">
                          <a:ln>
                            <a:noFill/>
                          </a:ln>
                          <a:solidFill>
                            <a:srgbClr val="080808"/>
                          </a:solidFill>
                          <a:effectLst/>
                          <a:latin typeface="SimSun" panose="02010600030101010101" pitchFamily="2" charset="-122"/>
                          <a:ea typeface="SimSun" panose="02010600030101010101" pitchFamily="2" charset="-122"/>
                        </a:rPr>
                        <a:t>G</a:t>
                      </a:r>
                      <a:r>
                        <a:rPr kumimoji="0" lang="zh-CN" altLang="en-US" sz="1600" b="1" i="0" u="none" strike="noStrike" cap="none" normalizeH="0" baseline="0" smtClean="0">
                          <a:ln>
                            <a:noFill/>
                          </a:ln>
                          <a:solidFill>
                            <a:srgbClr val="080808"/>
                          </a:solidFill>
                          <a:effectLst/>
                          <a:latin typeface="SimSun" panose="02010600030101010101" pitchFamily="2" charset="-122"/>
                          <a:ea typeface="SimSun" panose="02010600030101010101" pitchFamily="2" charset="-122"/>
                        </a:rPr>
                        <a:t>＋和</a:t>
                      </a:r>
                      <a:r>
                        <a:rPr kumimoji="0" lang="en-US" altLang="zh-CN" sz="1600" b="1" i="0" u="none" strike="noStrike" cap="none" normalizeH="0" baseline="0" smtClean="0">
                          <a:ln>
                            <a:noFill/>
                          </a:ln>
                          <a:solidFill>
                            <a:srgbClr val="080808"/>
                          </a:solidFill>
                          <a:effectLst/>
                          <a:latin typeface="SimSun" panose="02010600030101010101" pitchFamily="2" charset="-122"/>
                          <a:ea typeface="SimSun" panose="02010600030101010101" pitchFamily="2" charset="-122"/>
                        </a:rPr>
                        <a:t>G</a:t>
                      </a:r>
                      <a:r>
                        <a:rPr kumimoji="0" lang="zh-CN" altLang="en-US" sz="1600" b="1" i="0" u="none" strike="noStrike" cap="none" normalizeH="0" baseline="0" smtClean="0">
                          <a:ln>
                            <a:noFill/>
                          </a:ln>
                          <a:solidFill>
                            <a:srgbClr val="080808"/>
                          </a:solidFill>
                          <a:effectLst/>
                          <a:latin typeface="SimSun" panose="02010600030101010101" pitchFamily="2" charset="-122"/>
                          <a:ea typeface="SimSun" panose="02010600030101010101" pitchFamily="2" charset="-122"/>
                        </a:rPr>
                        <a:t>－</a:t>
                      </a:r>
                      <a:endParaRPr kumimoji="0" lang="zh-CN" altLang="en-US" sz="1600" b="1" i="0" u="none" strike="noStrike" cap="none" normalizeH="0" baseline="0" smtClean="0">
                        <a:ln>
                          <a:noFill/>
                        </a:ln>
                        <a:solidFill>
                          <a:srgbClr val="080808"/>
                        </a:solidFill>
                        <a:effectLst/>
                        <a:latin typeface="SimSun" panose="02010600030101010101" pitchFamily="2" charset="-122"/>
                        <a:ea typeface="SimSun" panose="02010600030101010101" pitchFamily="2" charset="-122"/>
                      </a:endParaRPr>
                    </a:p>
                  </a:txBody>
                  <a:tcPr marL="83081" marR="83081" marT="46800" marB="468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zh-CN" altLang="en-US" sz="1600" b="1" i="0" u="none" strike="noStrike" cap="none" normalizeH="0" baseline="0" smtClean="0">
                          <a:ln>
                            <a:noFill/>
                          </a:ln>
                          <a:solidFill>
                            <a:srgbClr val="080808"/>
                          </a:solidFill>
                          <a:effectLst/>
                          <a:latin typeface="SimSun" panose="02010600030101010101" pitchFamily="2" charset="-122"/>
                          <a:ea typeface="SimSun" panose="02010600030101010101" pitchFamily="2" charset="-122"/>
                        </a:rPr>
                        <a:t>丝状</a:t>
                      </a:r>
                      <a:endParaRPr kumimoji="0" lang="zh-CN" altLang="en-US" sz="1600" b="1" i="0" u="none" strike="noStrike" cap="none" normalizeH="0" baseline="0" smtClean="0">
                        <a:ln>
                          <a:noFill/>
                        </a:ln>
                        <a:solidFill>
                          <a:srgbClr val="080808"/>
                        </a:solidFill>
                        <a:effectLst/>
                        <a:latin typeface="SimSun" panose="02010600030101010101" pitchFamily="2" charset="-122"/>
                        <a:ea typeface="SimSun" panose="02010600030101010101" pitchFamily="2" charset="-122"/>
                      </a:endParaRPr>
                    </a:p>
                    <a:p>
                      <a:pPr marL="0" marR="0" lvl="0" indent="0" algn="l" defTabSz="914400" rtl="0" eaLnBrk="1" fontAlgn="base" latinLnBrk="0" hangingPunct="1">
                        <a:lnSpc>
                          <a:spcPct val="100000"/>
                        </a:lnSpc>
                        <a:spcBef>
                          <a:spcPct val="20000"/>
                        </a:spcBef>
                        <a:spcAft>
                          <a:spcPct val="0"/>
                        </a:spcAft>
                        <a:buClrTx/>
                        <a:buSzTx/>
                        <a:buFontTx/>
                        <a:buNone/>
                      </a:pPr>
                      <a:r>
                        <a:rPr kumimoji="0" lang="en-US" altLang="zh-CN" sz="1600" b="1" i="0" u="none" strike="noStrike" cap="none" normalizeH="0" baseline="0" smtClean="0">
                          <a:ln>
                            <a:noFill/>
                          </a:ln>
                          <a:solidFill>
                            <a:srgbClr val="080808"/>
                          </a:solidFill>
                          <a:effectLst/>
                          <a:latin typeface="SimSun" panose="02010600030101010101" pitchFamily="2" charset="-122"/>
                          <a:ea typeface="SimSun" panose="02010600030101010101" pitchFamily="2" charset="-122"/>
                        </a:rPr>
                        <a:t>G</a:t>
                      </a:r>
                      <a:r>
                        <a:rPr kumimoji="0" lang="zh-CN" altLang="en-US" sz="1600" b="1" i="0" u="none" strike="noStrike" cap="none" normalizeH="0" baseline="0" smtClean="0">
                          <a:ln>
                            <a:noFill/>
                          </a:ln>
                          <a:solidFill>
                            <a:srgbClr val="080808"/>
                          </a:solidFill>
                          <a:effectLst/>
                          <a:latin typeface="SimSun" panose="02010600030101010101" pitchFamily="2" charset="-122"/>
                          <a:ea typeface="SimSun" panose="02010600030101010101" pitchFamily="2" charset="-122"/>
                        </a:rPr>
                        <a:t>＋</a:t>
                      </a:r>
                      <a:endParaRPr kumimoji="0" lang="zh-CN" altLang="en-US" sz="1600" b="1" i="0" u="none" strike="noStrike" cap="none" normalizeH="0" baseline="0" smtClean="0">
                        <a:ln>
                          <a:noFill/>
                        </a:ln>
                        <a:solidFill>
                          <a:srgbClr val="080808"/>
                        </a:solidFill>
                        <a:effectLst/>
                        <a:latin typeface="SimSun" panose="02010600030101010101" pitchFamily="2" charset="-122"/>
                        <a:ea typeface="SimSun" panose="02010600030101010101" pitchFamily="2" charset="-122"/>
                      </a:endParaRPr>
                    </a:p>
                  </a:txBody>
                  <a:tcPr marL="83081" marR="83081" marT="46800" marB="468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zh-CN" altLang="en-US" sz="1600" b="1" i="0" u="none" strike="noStrike" cap="none" normalizeH="0" baseline="0" smtClean="0">
                          <a:ln>
                            <a:noFill/>
                          </a:ln>
                          <a:solidFill>
                            <a:srgbClr val="080808"/>
                          </a:solidFill>
                          <a:effectLst/>
                          <a:latin typeface="SimSun" panose="02010600030101010101" pitchFamily="2" charset="-122"/>
                          <a:ea typeface="SimSun" panose="02010600030101010101" pitchFamily="2" charset="-122"/>
                        </a:rPr>
                        <a:t>球、杆、丝状； </a:t>
                      </a:r>
                      <a:r>
                        <a:rPr kumimoji="0" lang="en-US" altLang="zh-CN" sz="1600" b="1" i="0" u="none" strike="noStrike" cap="none" normalizeH="0" baseline="0" smtClean="0">
                          <a:ln>
                            <a:noFill/>
                          </a:ln>
                          <a:solidFill>
                            <a:srgbClr val="080808"/>
                          </a:solidFill>
                          <a:effectLst/>
                          <a:latin typeface="SimSun" panose="02010600030101010101" pitchFamily="2" charset="-122"/>
                          <a:ea typeface="SimSun" panose="02010600030101010101" pitchFamily="2" charset="-122"/>
                        </a:rPr>
                        <a:t>G</a:t>
                      </a:r>
                      <a:r>
                        <a:rPr kumimoji="0" lang="zh-CN" altLang="en-US" sz="1600" b="1" i="0" u="none" strike="noStrike" cap="none" normalizeH="0" baseline="0" smtClean="0">
                          <a:ln>
                            <a:noFill/>
                          </a:ln>
                          <a:solidFill>
                            <a:srgbClr val="080808"/>
                          </a:solidFill>
                          <a:effectLst/>
                          <a:latin typeface="SimSun" panose="02010600030101010101" pitchFamily="2" charset="-122"/>
                          <a:ea typeface="SimSun" panose="02010600030101010101" pitchFamily="2" charset="-122"/>
                        </a:rPr>
                        <a:t>－</a:t>
                      </a:r>
                      <a:endParaRPr kumimoji="0" lang="zh-CN" altLang="en-US" sz="1600" b="1" i="0" u="none" strike="noStrike" cap="none" normalizeH="0" baseline="0" smtClean="0">
                        <a:ln>
                          <a:noFill/>
                        </a:ln>
                        <a:solidFill>
                          <a:srgbClr val="080808"/>
                        </a:solidFill>
                        <a:effectLst/>
                        <a:latin typeface="SimSun" panose="02010600030101010101" pitchFamily="2" charset="-122"/>
                        <a:ea typeface="SimSun" panose="02010600030101010101" pitchFamily="2" charset="-122"/>
                      </a:endParaRPr>
                    </a:p>
                  </a:txBody>
                  <a:tcPr marL="83081" marR="83081" marT="46800" marB="468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zh-CN" altLang="en-US" sz="1600" b="1" i="0" u="none" strike="noStrike" cap="none" normalizeH="0" baseline="0" smtClean="0">
                          <a:ln>
                            <a:noFill/>
                          </a:ln>
                          <a:solidFill>
                            <a:srgbClr val="080808"/>
                          </a:solidFill>
                          <a:effectLst/>
                          <a:latin typeface="SimSun" panose="02010600030101010101" pitchFamily="2" charset="-122"/>
                          <a:ea typeface="SimSun" panose="02010600030101010101" pitchFamily="2" charset="-122"/>
                        </a:rPr>
                        <a:t>球、杆、丝状</a:t>
                      </a:r>
                      <a:endParaRPr kumimoji="0" lang="zh-CN" altLang="en-US" sz="1600" b="1" i="0" u="none" strike="noStrike" cap="none" normalizeH="0" baseline="0" smtClean="0">
                        <a:ln>
                          <a:noFill/>
                        </a:ln>
                        <a:solidFill>
                          <a:srgbClr val="080808"/>
                        </a:solidFill>
                        <a:effectLst/>
                        <a:latin typeface="SimSun" panose="02010600030101010101" pitchFamily="2" charset="-122"/>
                        <a:ea typeface="SimSun" panose="02010600030101010101" pitchFamily="2" charset="-122"/>
                      </a:endParaRPr>
                    </a:p>
                    <a:p>
                      <a:pPr marL="0" marR="0" lvl="0" indent="0" algn="l" defTabSz="914400" rtl="0" eaLnBrk="1" fontAlgn="base" latinLnBrk="0" hangingPunct="1">
                        <a:lnSpc>
                          <a:spcPct val="100000"/>
                        </a:lnSpc>
                        <a:spcBef>
                          <a:spcPct val="20000"/>
                        </a:spcBef>
                        <a:spcAft>
                          <a:spcPct val="0"/>
                        </a:spcAft>
                        <a:buClrTx/>
                        <a:buSzTx/>
                        <a:buFontTx/>
                        <a:buNone/>
                      </a:pPr>
                      <a:r>
                        <a:rPr kumimoji="0" lang="en-US" altLang="zh-CN" sz="1600" b="1" i="0" u="none" strike="noStrike" cap="none" normalizeH="0" baseline="0" smtClean="0">
                          <a:ln>
                            <a:noFill/>
                          </a:ln>
                          <a:solidFill>
                            <a:srgbClr val="080808"/>
                          </a:solidFill>
                          <a:effectLst/>
                          <a:latin typeface="SimSun" panose="02010600030101010101" pitchFamily="2" charset="-122"/>
                          <a:ea typeface="SimSun" panose="02010600030101010101" pitchFamily="2" charset="-122"/>
                        </a:rPr>
                        <a:t>G</a:t>
                      </a:r>
                      <a:r>
                        <a:rPr kumimoji="0" lang="zh-CN" altLang="en-US" sz="1600" b="1" i="0" u="none" strike="noStrike" cap="none" normalizeH="0" baseline="0" smtClean="0">
                          <a:ln>
                            <a:noFill/>
                          </a:ln>
                          <a:solidFill>
                            <a:srgbClr val="080808"/>
                          </a:solidFill>
                          <a:effectLst/>
                          <a:latin typeface="SimSun" panose="02010600030101010101" pitchFamily="2" charset="-122"/>
                          <a:ea typeface="SimSun" panose="02010600030101010101" pitchFamily="2" charset="-122"/>
                        </a:rPr>
                        <a:t>－</a:t>
                      </a:r>
                      <a:endParaRPr kumimoji="0" lang="zh-CN" altLang="en-US" sz="1600" b="1" i="0" u="none" strike="noStrike" cap="none" normalizeH="0" baseline="0" smtClean="0">
                        <a:ln>
                          <a:noFill/>
                        </a:ln>
                        <a:solidFill>
                          <a:srgbClr val="080808"/>
                        </a:solidFill>
                        <a:effectLst/>
                        <a:latin typeface="SimSun" panose="02010600030101010101" pitchFamily="2" charset="-122"/>
                        <a:ea typeface="SimSun" panose="02010600030101010101" pitchFamily="2" charset="-122"/>
                      </a:endParaRPr>
                    </a:p>
                  </a:txBody>
                  <a:tcPr marL="83081" marR="83081" marT="46800" marB="468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zh-CN" altLang="en-US" sz="1600" b="1" i="0" u="none" strike="noStrike" cap="none" normalizeH="0" baseline="0" smtClean="0">
                          <a:ln>
                            <a:noFill/>
                          </a:ln>
                          <a:solidFill>
                            <a:srgbClr val="080808"/>
                          </a:solidFill>
                          <a:effectLst/>
                          <a:latin typeface="SimSun" panose="02010600030101010101" pitchFamily="2" charset="-122"/>
                          <a:ea typeface="SimSun" panose="02010600030101010101" pitchFamily="2" charset="-122"/>
                        </a:rPr>
                        <a:t>球状；</a:t>
                      </a:r>
                      <a:endParaRPr kumimoji="0" lang="zh-CN" altLang="en-US" sz="1600" b="1" i="0" u="none" strike="noStrike" cap="none" normalizeH="0" baseline="0" smtClean="0">
                        <a:ln>
                          <a:noFill/>
                        </a:ln>
                        <a:solidFill>
                          <a:srgbClr val="080808"/>
                        </a:solidFill>
                        <a:effectLst/>
                        <a:latin typeface="SimSun" panose="02010600030101010101" pitchFamily="2" charset="-122"/>
                        <a:ea typeface="SimSun" panose="02010600030101010101" pitchFamily="2" charset="-122"/>
                      </a:endParaRPr>
                    </a:p>
                    <a:p>
                      <a:pPr marL="0" marR="0" lvl="0" indent="0" algn="l" defTabSz="914400" rtl="0" eaLnBrk="1" fontAlgn="base" latinLnBrk="0" hangingPunct="1">
                        <a:lnSpc>
                          <a:spcPct val="100000"/>
                        </a:lnSpc>
                        <a:spcBef>
                          <a:spcPct val="20000"/>
                        </a:spcBef>
                        <a:spcAft>
                          <a:spcPct val="0"/>
                        </a:spcAft>
                        <a:buClrTx/>
                        <a:buSzTx/>
                        <a:buFontTx/>
                        <a:buNone/>
                      </a:pPr>
                      <a:r>
                        <a:rPr kumimoji="0" lang="en-US" altLang="zh-CN" sz="1600" b="1" i="0" u="none" strike="noStrike" cap="none" normalizeH="0" baseline="0" smtClean="0">
                          <a:ln>
                            <a:noFill/>
                          </a:ln>
                          <a:solidFill>
                            <a:srgbClr val="080808"/>
                          </a:solidFill>
                          <a:effectLst/>
                          <a:latin typeface="SimSun" panose="02010600030101010101" pitchFamily="2" charset="-122"/>
                          <a:ea typeface="SimSun" panose="02010600030101010101" pitchFamily="2" charset="-122"/>
                        </a:rPr>
                        <a:t>G</a:t>
                      </a:r>
                      <a:r>
                        <a:rPr kumimoji="0" lang="zh-CN" altLang="en-US" sz="1600" b="1" i="0" u="none" strike="noStrike" cap="none" normalizeH="0" baseline="0" smtClean="0">
                          <a:ln>
                            <a:noFill/>
                          </a:ln>
                          <a:solidFill>
                            <a:srgbClr val="080808"/>
                          </a:solidFill>
                          <a:effectLst/>
                          <a:latin typeface="SimSun" panose="02010600030101010101" pitchFamily="2" charset="-122"/>
                          <a:ea typeface="SimSun" panose="02010600030101010101" pitchFamily="2" charset="-122"/>
                        </a:rPr>
                        <a:t>－</a:t>
                      </a:r>
                      <a:endParaRPr kumimoji="0" lang="zh-CN" altLang="en-US" sz="1600" b="1" i="0" u="none" strike="noStrike" cap="none" normalizeH="0" baseline="0" smtClean="0">
                        <a:ln>
                          <a:noFill/>
                        </a:ln>
                        <a:solidFill>
                          <a:srgbClr val="080808"/>
                        </a:solidFill>
                        <a:effectLst/>
                        <a:latin typeface="SimSun" panose="02010600030101010101" pitchFamily="2" charset="-122"/>
                        <a:ea typeface="SimSun" panose="02010600030101010101" pitchFamily="2" charset="-122"/>
                      </a:endParaRPr>
                    </a:p>
                  </a:txBody>
                  <a:tcPr marL="83081" marR="83081" marT="46800" marB="468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zh-CN" altLang="en-US" sz="1600" b="1" i="0" u="none" strike="noStrike" cap="none" normalizeH="0" baseline="0" smtClean="0">
                          <a:ln>
                            <a:noFill/>
                          </a:ln>
                          <a:solidFill>
                            <a:srgbClr val="080808"/>
                          </a:solidFill>
                          <a:effectLst/>
                          <a:latin typeface="SimSun" panose="02010600030101010101" pitchFamily="2" charset="-122"/>
                          <a:ea typeface="SimSun" panose="02010600030101010101" pitchFamily="2" charset="-122"/>
                        </a:rPr>
                        <a:t>多形</a:t>
                      </a:r>
                      <a:endParaRPr kumimoji="0" lang="zh-CN" altLang="en-US" sz="1600" b="1" i="0" u="none" strike="noStrike" cap="none" normalizeH="0" baseline="0" smtClean="0">
                        <a:ln>
                          <a:noFill/>
                        </a:ln>
                        <a:solidFill>
                          <a:srgbClr val="080808"/>
                        </a:solidFill>
                        <a:effectLst/>
                        <a:latin typeface="SimSun" panose="02010600030101010101" pitchFamily="2" charset="-122"/>
                        <a:ea typeface="SimSun" panose="02010600030101010101" pitchFamily="2" charset="-122"/>
                      </a:endParaRPr>
                    </a:p>
                    <a:p>
                      <a:pPr marL="0" marR="0" lvl="0" indent="0" algn="l" defTabSz="914400" rtl="0" eaLnBrk="1" fontAlgn="base" latinLnBrk="0" hangingPunct="1">
                        <a:lnSpc>
                          <a:spcPct val="100000"/>
                        </a:lnSpc>
                        <a:spcBef>
                          <a:spcPct val="20000"/>
                        </a:spcBef>
                        <a:spcAft>
                          <a:spcPct val="0"/>
                        </a:spcAft>
                        <a:buClrTx/>
                        <a:buSzTx/>
                        <a:buFontTx/>
                        <a:buNone/>
                      </a:pPr>
                      <a:r>
                        <a:rPr kumimoji="0" lang="en-US" altLang="zh-CN" sz="1600" b="1" i="0" u="none" strike="noStrike" cap="none" normalizeH="0" baseline="0" smtClean="0">
                          <a:ln>
                            <a:noFill/>
                          </a:ln>
                          <a:solidFill>
                            <a:srgbClr val="080808"/>
                          </a:solidFill>
                          <a:effectLst/>
                          <a:latin typeface="SimSun" panose="02010600030101010101" pitchFamily="2" charset="-122"/>
                          <a:ea typeface="SimSun" panose="02010600030101010101" pitchFamily="2" charset="-122"/>
                        </a:rPr>
                        <a:t>G</a:t>
                      </a:r>
                      <a:r>
                        <a:rPr kumimoji="0" lang="zh-CN" altLang="en-US" sz="1600" b="1" i="0" u="none" strike="noStrike" cap="none" normalizeH="0" baseline="0" smtClean="0">
                          <a:ln>
                            <a:noFill/>
                          </a:ln>
                          <a:solidFill>
                            <a:srgbClr val="080808"/>
                          </a:solidFill>
                          <a:effectLst/>
                          <a:latin typeface="SimSun" panose="02010600030101010101" pitchFamily="2" charset="-122"/>
                          <a:ea typeface="SimSun" panose="02010600030101010101" pitchFamily="2" charset="-122"/>
                        </a:rPr>
                        <a:t>－</a:t>
                      </a:r>
                      <a:endParaRPr kumimoji="0" lang="zh-CN" altLang="en-US" sz="1600" b="1" i="0" u="none" strike="noStrike" cap="none" normalizeH="0" baseline="0" smtClean="0">
                        <a:ln>
                          <a:noFill/>
                        </a:ln>
                        <a:solidFill>
                          <a:srgbClr val="080808"/>
                        </a:solidFill>
                        <a:effectLst/>
                        <a:latin typeface="SimSun" panose="02010600030101010101" pitchFamily="2" charset="-122"/>
                        <a:ea typeface="SimSun" panose="02010600030101010101" pitchFamily="2" charset="-122"/>
                      </a:endParaRPr>
                    </a:p>
                  </a:txBody>
                  <a:tcPr marL="83081" marR="83081" marT="46800" marB="468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zh-CN" altLang="en-US" sz="1600" b="1" i="0" u="none" strike="noStrike" cap="none" normalizeH="0" baseline="0" smtClean="0">
                          <a:ln>
                            <a:noFill/>
                          </a:ln>
                          <a:solidFill>
                            <a:srgbClr val="080808"/>
                          </a:solidFill>
                          <a:effectLst/>
                          <a:latin typeface="SimSun" panose="02010600030101010101" pitchFamily="2" charset="-122"/>
                          <a:ea typeface="SimSun" panose="02010600030101010101" pitchFamily="2" charset="-122"/>
                        </a:rPr>
                        <a:t>球、杆、蝌蚪形</a:t>
                      </a:r>
                      <a:endParaRPr kumimoji="0" lang="zh-CN" altLang="en-US" sz="1600" b="1" i="0" u="none" strike="noStrike" cap="none" normalizeH="0" baseline="0" smtClean="0">
                        <a:ln>
                          <a:noFill/>
                        </a:ln>
                        <a:solidFill>
                          <a:srgbClr val="080808"/>
                        </a:solidFill>
                        <a:effectLst/>
                        <a:latin typeface="SimSun" panose="02010600030101010101" pitchFamily="2" charset="-122"/>
                        <a:ea typeface="SimSun" panose="02010600030101010101" pitchFamily="2" charset="-122"/>
                      </a:endParaRPr>
                    </a:p>
                  </a:txBody>
                  <a:tcPr marL="83081" marR="83081" marT="46800" marB="46800"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55980">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zh-CN" altLang="en-US" sz="1800" b="1" i="0" u="none" strike="noStrike" cap="none" normalizeH="0" baseline="0" smtClean="0">
                          <a:ln>
                            <a:noFill/>
                          </a:ln>
                          <a:solidFill>
                            <a:srgbClr val="0000CC"/>
                          </a:solidFill>
                          <a:effectLst/>
                          <a:latin typeface="Arial" panose="020B0604020202020204" pitchFamily="34" charset="0"/>
                          <a:ea typeface="SimSun" panose="02010600030101010101" pitchFamily="2" charset="-122"/>
                        </a:rPr>
                        <a:t>繁殖</a:t>
                      </a:r>
                      <a:endParaRPr kumimoji="0" lang="zh-CN" altLang="en-US" sz="1800" b="1" i="0" u="none" strike="noStrike" cap="none" normalizeH="0" baseline="0" smtClean="0">
                        <a:ln>
                          <a:noFill/>
                        </a:ln>
                        <a:solidFill>
                          <a:srgbClr val="0000CC"/>
                        </a:solidFill>
                        <a:effectLst/>
                        <a:latin typeface="Arial" panose="020B0604020202020204" pitchFamily="34" charset="0"/>
                        <a:ea typeface="SimSun" panose="02010600030101010101" pitchFamily="2" charset="-122"/>
                      </a:endParaRPr>
                    </a:p>
                    <a:p>
                      <a:pPr marL="0" marR="0" lvl="0" indent="0" algn="l" defTabSz="914400" rtl="0" eaLnBrk="1" fontAlgn="base" latinLnBrk="0" hangingPunct="1">
                        <a:lnSpc>
                          <a:spcPct val="100000"/>
                        </a:lnSpc>
                        <a:spcBef>
                          <a:spcPct val="20000"/>
                        </a:spcBef>
                        <a:spcAft>
                          <a:spcPct val="0"/>
                        </a:spcAft>
                        <a:buClrTx/>
                        <a:buSzTx/>
                        <a:buFontTx/>
                        <a:buNone/>
                      </a:pPr>
                      <a:r>
                        <a:rPr kumimoji="0" lang="zh-CN" altLang="en-US" sz="1800" b="1" i="0" u="none" strike="noStrike" cap="none" normalizeH="0" baseline="0" smtClean="0">
                          <a:ln>
                            <a:noFill/>
                          </a:ln>
                          <a:solidFill>
                            <a:srgbClr val="0000CC"/>
                          </a:solidFill>
                          <a:effectLst/>
                          <a:latin typeface="Arial" panose="020B0604020202020204" pitchFamily="34" charset="0"/>
                          <a:ea typeface="SimSun" panose="02010600030101010101" pitchFamily="2" charset="-122"/>
                        </a:rPr>
                        <a:t>方式</a:t>
                      </a:r>
                      <a:endParaRPr kumimoji="0" lang="zh-CN" altLang="en-US" sz="1800" b="1" i="0" u="none" strike="noStrike" cap="none" normalizeH="0" baseline="0" smtClean="0">
                        <a:ln>
                          <a:noFill/>
                        </a:ln>
                        <a:solidFill>
                          <a:srgbClr val="0000CC"/>
                        </a:solidFill>
                        <a:effectLst/>
                        <a:latin typeface="Arial" panose="020B0604020202020204" pitchFamily="34" charset="0"/>
                        <a:ea typeface="SimSun" panose="02010600030101010101" pitchFamily="2" charset="-122"/>
                      </a:endParaRPr>
                    </a:p>
                  </a:txBody>
                  <a:tcPr marL="83081" marR="83081" marT="46800" marB="46800"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zh-CN" altLang="en-US" sz="1600" b="1" i="0" u="none" strike="noStrike" cap="none" normalizeH="0" baseline="0" smtClean="0">
                          <a:ln>
                            <a:noFill/>
                          </a:ln>
                          <a:solidFill>
                            <a:srgbClr val="080808"/>
                          </a:solidFill>
                          <a:effectLst/>
                          <a:latin typeface="SimSun" panose="02010600030101010101" pitchFamily="2" charset="-122"/>
                          <a:ea typeface="SimSun" panose="02010600030101010101" pitchFamily="2" charset="-122"/>
                        </a:rPr>
                        <a:t>二分裂、</a:t>
                      </a:r>
                      <a:endParaRPr kumimoji="0" lang="zh-CN" altLang="en-US" sz="1600" b="1" i="0" u="none" strike="noStrike" cap="none" normalizeH="0" baseline="0" smtClean="0">
                        <a:ln>
                          <a:noFill/>
                        </a:ln>
                        <a:solidFill>
                          <a:srgbClr val="080808"/>
                        </a:solidFill>
                        <a:effectLst/>
                        <a:latin typeface="SimSun" panose="02010600030101010101" pitchFamily="2" charset="-122"/>
                        <a:ea typeface="SimSun" panose="02010600030101010101" pitchFamily="2" charset="-122"/>
                      </a:endParaRPr>
                    </a:p>
                    <a:p>
                      <a:pPr marL="0" marR="0" lvl="0" indent="0" algn="l" defTabSz="914400" rtl="0" eaLnBrk="1" fontAlgn="base" latinLnBrk="0" hangingPunct="1">
                        <a:lnSpc>
                          <a:spcPct val="100000"/>
                        </a:lnSpc>
                        <a:spcBef>
                          <a:spcPct val="20000"/>
                        </a:spcBef>
                        <a:spcAft>
                          <a:spcPct val="0"/>
                        </a:spcAft>
                        <a:buClrTx/>
                        <a:buSzTx/>
                        <a:buFontTx/>
                        <a:buNone/>
                      </a:pPr>
                      <a:r>
                        <a:rPr kumimoji="0" lang="zh-CN" altLang="en-US" sz="1600" b="1" i="0" u="none" strike="noStrike" cap="none" normalizeH="0" baseline="0" smtClean="0">
                          <a:ln>
                            <a:noFill/>
                          </a:ln>
                          <a:solidFill>
                            <a:srgbClr val="080808"/>
                          </a:solidFill>
                          <a:effectLst/>
                          <a:latin typeface="SimSun" panose="02010600030101010101" pitchFamily="2" charset="-122"/>
                          <a:ea typeface="SimSun" panose="02010600030101010101" pitchFamily="2" charset="-122"/>
                        </a:rPr>
                        <a:t>复分裂等</a:t>
                      </a:r>
                      <a:endParaRPr kumimoji="0" lang="zh-CN" altLang="en-US" sz="1600" b="1" i="0" u="none" strike="noStrike" cap="none" normalizeH="0" baseline="0" smtClean="0">
                        <a:ln>
                          <a:noFill/>
                        </a:ln>
                        <a:solidFill>
                          <a:srgbClr val="080808"/>
                        </a:solidFill>
                        <a:effectLst/>
                        <a:latin typeface="SimSun" panose="02010600030101010101" pitchFamily="2" charset="-122"/>
                        <a:ea typeface="SimSun" panose="02010600030101010101" pitchFamily="2" charset="-122"/>
                      </a:endParaRPr>
                    </a:p>
                  </a:txBody>
                  <a:tcPr marL="83081" marR="83081" marT="46800" marB="468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zh-CN" altLang="en-US" sz="1600" b="1" i="0" u="none" strike="noStrike" cap="none" normalizeH="0" baseline="0" smtClean="0">
                          <a:ln>
                            <a:noFill/>
                          </a:ln>
                          <a:solidFill>
                            <a:srgbClr val="080808"/>
                          </a:solidFill>
                          <a:effectLst/>
                          <a:latin typeface="SimSun" panose="02010600030101010101" pitchFamily="2" charset="-122"/>
                          <a:ea typeface="SimSun" panose="02010600030101010101" pitchFamily="2" charset="-122"/>
                        </a:rPr>
                        <a:t>孢子、菌丝</a:t>
                      </a:r>
                      <a:endParaRPr kumimoji="0" lang="zh-CN" altLang="en-US" sz="1600" b="1" i="0" u="none" strike="noStrike" cap="none" normalizeH="0" baseline="0" smtClean="0">
                        <a:ln>
                          <a:noFill/>
                        </a:ln>
                        <a:solidFill>
                          <a:srgbClr val="080808"/>
                        </a:solidFill>
                        <a:effectLst/>
                        <a:latin typeface="SimSun" panose="02010600030101010101" pitchFamily="2" charset="-122"/>
                        <a:ea typeface="SimSun" panose="02010600030101010101" pitchFamily="2" charset="-122"/>
                      </a:endParaRPr>
                    </a:p>
                  </a:txBody>
                  <a:tcPr marL="83081" marR="83081" marT="46800" marB="468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zh-CN" altLang="en-US" sz="1600" b="1" i="0" u="none" strike="noStrike" cap="none" normalizeH="0" baseline="0" smtClean="0">
                          <a:ln>
                            <a:noFill/>
                          </a:ln>
                          <a:solidFill>
                            <a:srgbClr val="080808"/>
                          </a:solidFill>
                          <a:effectLst/>
                          <a:latin typeface="SimSun" panose="02010600030101010101" pitchFamily="2" charset="-122"/>
                          <a:ea typeface="SimSun" panose="02010600030101010101" pitchFamily="2" charset="-122"/>
                        </a:rPr>
                        <a:t>二分裂、复分裂等</a:t>
                      </a:r>
                      <a:endParaRPr kumimoji="0" lang="zh-CN" altLang="en-US" sz="1600" b="1" i="0" u="none" strike="noStrike" cap="none" normalizeH="0" baseline="0" smtClean="0">
                        <a:ln>
                          <a:noFill/>
                        </a:ln>
                        <a:solidFill>
                          <a:srgbClr val="080808"/>
                        </a:solidFill>
                        <a:effectLst/>
                        <a:latin typeface="SimSun" panose="02010600030101010101" pitchFamily="2" charset="-122"/>
                        <a:ea typeface="SimSun" panose="02010600030101010101" pitchFamily="2" charset="-122"/>
                      </a:endParaRPr>
                    </a:p>
                  </a:txBody>
                  <a:tcPr marL="83081" marR="83081" marT="46800" marB="468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zh-CN" altLang="en-US" sz="1600" b="1" i="0" u="none" strike="noStrike" cap="none" normalizeH="0" baseline="0" smtClean="0">
                          <a:ln>
                            <a:noFill/>
                          </a:ln>
                          <a:solidFill>
                            <a:srgbClr val="080808"/>
                          </a:solidFill>
                          <a:effectLst/>
                          <a:latin typeface="SimSun" panose="02010600030101010101" pitchFamily="2" charset="-122"/>
                          <a:ea typeface="SimSun" panose="02010600030101010101" pitchFamily="2" charset="-122"/>
                        </a:rPr>
                        <a:t>二分裂</a:t>
                      </a:r>
                      <a:endParaRPr kumimoji="0" lang="zh-CN" altLang="en-US" sz="1600" b="1" i="0" u="none" strike="noStrike" cap="none" normalizeH="0" baseline="0" smtClean="0">
                        <a:ln>
                          <a:noFill/>
                        </a:ln>
                        <a:solidFill>
                          <a:srgbClr val="080808"/>
                        </a:solidFill>
                        <a:effectLst/>
                        <a:latin typeface="SimSun" panose="02010600030101010101" pitchFamily="2" charset="-122"/>
                        <a:ea typeface="SimSun" panose="02010600030101010101" pitchFamily="2" charset="-122"/>
                      </a:endParaRPr>
                    </a:p>
                  </a:txBody>
                  <a:tcPr marL="83081" marR="83081" marT="46800" marB="468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zh-CN" altLang="en-US" sz="1600" b="1" i="0" u="none" strike="noStrike" cap="none" normalizeH="0" baseline="0" smtClean="0">
                          <a:ln>
                            <a:noFill/>
                          </a:ln>
                          <a:solidFill>
                            <a:srgbClr val="080808"/>
                          </a:solidFill>
                          <a:effectLst/>
                          <a:latin typeface="SimSun" panose="02010600030101010101" pitchFamily="2" charset="-122"/>
                          <a:ea typeface="SimSun" panose="02010600030101010101" pitchFamily="2" charset="-122"/>
                        </a:rPr>
                        <a:t>二分裂</a:t>
                      </a:r>
                      <a:endParaRPr kumimoji="0" lang="zh-CN" altLang="en-US" sz="1600" b="1" i="0" u="none" strike="noStrike" cap="none" normalizeH="0" baseline="0" smtClean="0">
                        <a:ln>
                          <a:noFill/>
                        </a:ln>
                        <a:solidFill>
                          <a:srgbClr val="080808"/>
                        </a:solidFill>
                        <a:effectLst/>
                        <a:latin typeface="SimSun" panose="02010600030101010101" pitchFamily="2" charset="-122"/>
                        <a:ea typeface="SimSun" panose="02010600030101010101" pitchFamily="2" charset="-122"/>
                      </a:endParaRPr>
                    </a:p>
                  </a:txBody>
                  <a:tcPr marL="83081" marR="83081" marT="46800" marB="468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zh-CN" altLang="en-US" sz="1600" b="1" i="0" u="none" strike="noStrike" cap="none" normalizeH="0" baseline="0" smtClean="0">
                          <a:ln>
                            <a:noFill/>
                          </a:ln>
                          <a:solidFill>
                            <a:srgbClr val="080808"/>
                          </a:solidFill>
                          <a:effectLst/>
                          <a:latin typeface="SimSun" panose="02010600030101010101" pitchFamily="2" charset="-122"/>
                          <a:ea typeface="SimSun" panose="02010600030101010101" pitchFamily="2" charset="-122"/>
                        </a:rPr>
                        <a:t>二分裂</a:t>
                      </a:r>
                      <a:endParaRPr kumimoji="0" lang="zh-CN" altLang="en-US" sz="1600" b="1" i="0" u="none" strike="noStrike" cap="none" normalizeH="0" baseline="0" smtClean="0">
                        <a:ln>
                          <a:noFill/>
                        </a:ln>
                        <a:solidFill>
                          <a:srgbClr val="080808"/>
                        </a:solidFill>
                        <a:effectLst/>
                        <a:latin typeface="SimSun" panose="02010600030101010101" pitchFamily="2" charset="-122"/>
                        <a:ea typeface="SimSun" panose="02010600030101010101" pitchFamily="2" charset="-122"/>
                      </a:endParaRPr>
                    </a:p>
                  </a:txBody>
                  <a:tcPr marL="83081" marR="83081" marT="46800" marB="468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zh-CN" altLang="en-US" sz="1600" b="1" i="0" u="none" strike="noStrike" cap="none" normalizeH="0" baseline="0" smtClean="0">
                          <a:ln>
                            <a:noFill/>
                          </a:ln>
                          <a:solidFill>
                            <a:srgbClr val="080808"/>
                          </a:solidFill>
                          <a:effectLst/>
                          <a:latin typeface="SimSun" panose="02010600030101010101" pitchFamily="2" charset="-122"/>
                          <a:ea typeface="SimSun" panose="02010600030101010101" pitchFamily="2" charset="-122"/>
                        </a:rPr>
                        <a:t>复制</a:t>
                      </a:r>
                      <a:endParaRPr kumimoji="0" lang="zh-CN" altLang="en-US" sz="1600" b="1" i="0" u="none" strike="noStrike" cap="none" normalizeH="0" baseline="0" smtClean="0">
                        <a:ln>
                          <a:noFill/>
                        </a:ln>
                        <a:solidFill>
                          <a:srgbClr val="080808"/>
                        </a:solidFill>
                        <a:effectLst/>
                        <a:latin typeface="SimSun" panose="02010600030101010101" pitchFamily="2" charset="-122"/>
                        <a:ea typeface="SimSun" panose="02010600030101010101" pitchFamily="2" charset="-122"/>
                      </a:endParaRPr>
                    </a:p>
                  </a:txBody>
                  <a:tcPr marL="83081" marR="83081" marT="46800" marB="46800"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54710">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zh-CN" altLang="en-US" sz="1800" b="1" i="0" u="none" strike="noStrike" cap="none" normalizeH="0" baseline="0" smtClean="0">
                          <a:ln>
                            <a:noFill/>
                          </a:ln>
                          <a:solidFill>
                            <a:srgbClr val="0000CC"/>
                          </a:solidFill>
                          <a:effectLst/>
                          <a:latin typeface="Arial" panose="020B0604020202020204" pitchFamily="34" charset="0"/>
                          <a:ea typeface="SimSun" panose="02010600030101010101" pitchFamily="2" charset="-122"/>
                        </a:rPr>
                        <a:t>人工</a:t>
                      </a:r>
                      <a:endParaRPr kumimoji="0" lang="zh-CN" altLang="en-US" sz="1800" b="1" i="0" u="none" strike="noStrike" cap="none" normalizeH="0" baseline="0" smtClean="0">
                        <a:ln>
                          <a:noFill/>
                        </a:ln>
                        <a:solidFill>
                          <a:srgbClr val="0000CC"/>
                        </a:solidFill>
                        <a:effectLst/>
                        <a:latin typeface="Arial" panose="020B0604020202020204" pitchFamily="34" charset="0"/>
                        <a:ea typeface="SimSun" panose="02010600030101010101" pitchFamily="2" charset="-122"/>
                      </a:endParaRPr>
                    </a:p>
                    <a:p>
                      <a:pPr marL="0" marR="0" lvl="0" indent="0" algn="l" defTabSz="914400" rtl="0" eaLnBrk="1" fontAlgn="base" latinLnBrk="0" hangingPunct="1">
                        <a:lnSpc>
                          <a:spcPct val="100000"/>
                        </a:lnSpc>
                        <a:spcBef>
                          <a:spcPct val="20000"/>
                        </a:spcBef>
                        <a:spcAft>
                          <a:spcPct val="0"/>
                        </a:spcAft>
                        <a:buClrTx/>
                        <a:buSzTx/>
                        <a:buFontTx/>
                        <a:buNone/>
                      </a:pPr>
                      <a:r>
                        <a:rPr kumimoji="0" lang="zh-CN" altLang="en-US" sz="1800" b="1" i="0" u="none" strike="noStrike" cap="none" normalizeH="0" baseline="0" smtClean="0">
                          <a:ln>
                            <a:noFill/>
                          </a:ln>
                          <a:solidFill>
                            <a:srgbClr val="0000CC"/>
                          </a:solidFill>
                          <a:effectLst/>
                          <a:latin typeface="Arial" panose="020B0604020202020204" pitchFamily="34" charset="0"/>
                          <a:ea typeface="SimSun" panose="02010600030101010101" pitchFamily="2" charset="-122"/>
                        </a:rPr>
                        <a:t>培养</a:t>
                      </a:r>
                      <a:endParaRPr kumimoji="0" lang="zh-CN" altLang="en-US" sz="1800" b="1" i="0" u="none" strike="noStrike" cap="none" normalizeH="0" baseline="0" smtClean="0">
                        <a:ln>
                          <a:noFill/>
                        </a:ln>
                        <a:solidFill>
                          <a:srgbClr val="0000CC"/>
                        </a:solidFill>
                        <a:effectLst/>
                        <a:latin typeface="Arial" panose="020B0604020202020204" pitchFamily="34" charset="0"/>
                        <a:ea typeface="SimSun" panose="02010600030101010101" pitchFamily="2" charset="-122"/>
                      </a:endParaRPr>
                    </a:p>
                  </a:txBody>
                  <a:tcPr marL="83081" marR="83081" marT="46800" marB="46800"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zh-CN" altLang="en-US" sz="1600" b="1" i="0" u="none" strike="noStrike" cap="none" normalizeH="0" baseline="0" smtClean="0">
                          <a:ln>
                            <a:noFill/>
                          </a:ln>
                          <a:solidFill>
                            <a:srgbClr val="080808"/>
                          </a:solidFill>
                          <a:effectLst/>
                          <a:latin typeface="SimSun" panose="02010600030101010101" pitchFamily="2" charset="-122"/>
                          <a:ea typeface="SimSun" panose="02010600030101010101" pitchFamily="2" charset="-122"/>
                        </a:rPr>
                        <a:t>可以</a:t>
                      </a:r>
                      <a:endParaRPr kumimoji="0" lang="zh-CN" altLang="en-US" sz="1600" b="1" i="0" u="none" strike="noStrike" cap="none" normalizeH="0" baseline="0" smtClean="0">
                        <a:ln>
                          <a:noFill/>
                        </a:ln>
                        <a:solidFill>
                          <a:srgbClr val="080808"/>
                        </a:solidFill>
                        <a:effectLst/>
                        <a:latin typeface="SimSun" panose="02010600030101010101" pitchFamily="2" charset="-122"/>
                        <a:ea typeface="SimSun" panose="02010600030101010101" pitchFamily="2" charset="-122"/>
                      </a:endParaRPr>
                    </a:p>
                  </a:txBody>
                  <a:tcPr marL="83081" marR="83081" marT="46800" marB="468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zh-CN" altLang="en-US" sz="1600" b="1" i="0" u="none" strike="noStrike" cap="none" normalizeH="0" baseline="0" smtClean="0">
                          <a:ln>
                            <a:noFill/>
                          </a:ln>
                          <a:solidFill>
                            <a:srgbClr val="080808"/>
                          </a:solidFill>
                          <a:effectLst/>
                          <a:latin typeface="SimSun" panose="02010600030101010101" pitchFamily="2" charset="-122"/>
                          <a:ea typeface="SimSun" panose="02010600030101010101" pitchFamily="2" charset="-122"/>
                        </a:rPr>
                        <a:t>可以</a:t>
                      </a:r>
                      <a:endParaRPr kumimoji="0" lang="zh-CN" altLang="en-US" sz="1600" b="1" i="0" u="none" strike="noStrike" cap="none" normalizeH="0" baseline="0" smtClean="0">
                        <a:ln>
                          <a:noFill/>
                        </a:ln>
                        <a:solidFill>
                          <a:srgbClr val="080808"/>
                        </a:solidFill>
                        <a:effectLst/>
                        <a:latin typeface="SimSun" panose="02010600030101010101" pitchFamily="2" charset="-122"/>
                        <a:ea typeface="SimSun" panose="02010600030101010101" pitchFamily="2" charset="-122"/>
                      </a:endParaRPr>
                    </a:p>
                  </a:txBody>
                  <a:tcPr marL="83081" marR="83081" marT="46800" marB="468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zh-CN" altLang="en-US" sz="1600" b="1" i="0" u="none" strike="noStrike" cap="none" normalizeH="0" baseline="0" smtClean="0">
                          <a:ln>
                            <a:noFill/>
                          </a:ln>
                          <a:solidFill>
                            <a:srgbClr val="080808"/>
                          </a:solidFill>
                          <a:effectLst/>
                          <a:latin typeface="SimSun" panose="02010600030101010101" pitchFamily="2" charset="-122"/>
                          <a:ea typeface="SimSun" panose="02010600030101010101" pitchFamily="2" charset="-122"/>
                        </a:rPr>
                        <a:t>可以</a:t>
                      </a:r>
                      <a:endParaRPr kumimoji="0" lang="zh-CN" altLang="en-US" sz="1600" b="1" i="0" u="none" strike="noStrike" cap="none" normalizeH="0" baseline="0" smtClean="0">
                        <a:ln>
                          <a:noFill/>
                        </a:ln>
                        <a:solidFill>
                          <a:srgbClr val="080808"/>
                        </a:solidFill>
                        <a:effectLst/>
                        <a:latin typeface="SimSun" panose="02010600030101010101" pitchFamily="2" charset="-122"/>
                        <a:ea typeface="SimSun" panose="02010600030101010101" pitchFamily="2" charset="-122"/>
                      </a:endParaRPr>
                    </a:p>
                  </a:txBody>
                  <a:tcPr marL="83081" marR="83081" marT="46800" marB="468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zh-CN" altLang="en-US" sz="1600" b="1" i="0" u="none" strike="noStrike" cap="none" normalizeH="0" baseline="0" smtClean="0">
                          <a:ln>
                            <a:noFill/>
                          </a:ln>
                          <a:solidFill>
                            <a:srgbClr val="080808"/>
                          </a:solidFill>
                          <a:effectLst/>
                          <a:latin typeface="SimSun" panose="02010600030101010101" pitchFamily="2" charset="-122"/>
                          <a:ea typeface="SimSun" panose="02010600030101010101" pitchFamily="2" charset="-122"/>
                        </a:rPr>
                        <a:t>不可以</a:t>
                      </a:r>
                      <a:endParaRPr kumimoji="0" lang="zh-CN" altLang="en-US" sz="1600" b="1" i="0" u="none" strike="noStrike" cap="none" normalizeH="0" baseline="0" smtClean="0">
                        <a:ln>
                          <a:noFill/>
                        </a:ln>
                        <a:solidFill>
                          <a:srgbClr val="080808"/>
                        </a:solidFill>
                        <a:effectLst/>
                        <a:latin typeface="SimSun" panose="02010600030101010101" pitchFamily="2" charset="-122"/>
                        <a:ea typeface="SimSun" panose="02010600030101010101" pitchFamily="2" charset="-122"/>
                      </a:endParaRPr>
                    </a:p>
                    <a:p>
                      <a:pPr marL="0" marR="0" lvl="0" indent="0" algn="l" defTabSz="914400" rtl="0" eaLnBrk="1" fontAlgn="base" latinLnBrk="0" hangingPunct="1">
                        <a:lnSpc>
                          <a:spcPct val="100000"/>
                        </a:lnSpc>
                        <a:spcBef>
                          <a:spcPct val="20000"/>
                        </a:spcBef>
                        <a:spcAft>
                          <a:spcPct val="0"/>
                        </a:spcAft>
                        <a:buClrTx/>
                        <a:buSzTx/>
                        <a:buFontTx/>
                        <a:buNone/>
                      </a:pPr>
                      <a:r>
                        <a:rPr kumimoji="0" lang="zh-CN" altLang="en-US" sz="1600" b="1" i="0" u="none" strike="noStrike" cap="none" normalizeH="0" baseline="0" smtClean="0">
                          <a:ln>
                            <a:noFill/>
                          </a:ln>
                          <a:solidFill>
                            <a:srgbClr val="080808"/>
                          </a:solidFill>
                          <a:effectLst/>
                          <a:latin typeface="SimSun" panose="02010600030101010101" pitchFamily="2" charset="-122"/>
                          <a:ea typeface="SimSun" panose="02010600030101010101" pitchFamily="2" charset="-122"/>
                        </a:rPr>
                        <a:t>宿主细胞</a:t>
                      </a:r>
                      <a:endParaRPr kumimoji="0" lang="zh-CN" altLang="en-US" sz="1600" b="1" i="0" u="none" strike="noStrike" cap="none" normalizeH="0" baseline="0" smtClean="0">
                        <a:ln>
                          <a:noFill/>
                        </a:ln>
                        <a:solidFill>
                          <a:srgbClr val="080808"/>
                        </a:solidFill>
                        <a:effectLst/>
                        <a:latin typeface="SimSun" panose="02010600030101010101" pitchFamily="2" charset="-122"/>
                        <a:ea typeface="SimSun" panose="02010600030101010101" pitchFamily="2" charset="-122"/>
                      </a:endParaRPr>
                    </a:p>
                  </a:txBody>
                  <a:tcPr marL="83081" marR="83081" marT="46800" marB="468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zh-CN" altLang="en-US" sz="1600" b="1" i="0" u="none" strike="noStrike" cap="none" normalizeH="0" baseline="0" smtClean="0">
                          <a:ln>
                            <a:noFill/>
                          </a:ln>
                          <a:solidFill>
                            <a:srgbClr val="080808"/>
                          </a:solidFill>
                          <a:effectLst/>
                          <a:latin typeface="SimSun" panose="02010600030101010101" pitchFamily="2" charset="-122"/>
                          <a:ea typeface="SimSun" panose="02010600030101010101" pitchFamily="2" charset="-122"/>
                        </a:rPr>
                        <a:t>不可以</a:t>
                      </a:r>
                      <a:endParaRPr kumimoji="0" lang="zh-CN" altLang="en-US" sz="1600" b="1" i="0" u="none" strike="noStrike" cap="none" normalizeH="0" baseline="0" smtClean="0">
                        <a:ln>
                          <a:noFill/>
                        </a:ln>
                        <a:solidFill>
                          <a:srgbClr val="080808"/>
                        </a:solidFill>
                        <a:effectLst/>
                        <a:latin typeface="SimSun" panose="02010600030101010101" pitchFamily="2" charset="-122"/>
                        <a:ea typeface="SimSun" panose="02010600030101010101" pitchFamily="2" charset="-122"/>
                      </a:endParaRPr>
                    </a:p>
                    <a:p>
                      <a:pPr marL="0" marR="0" lvl="0" indent="0" algn="l" defTabSz="914400" rtl="0" eaLnBrk="1" fontAlgn="base" latinLnBrk="0" hangingPunct="1">
                        <a:lnSpc>
                          <a:spcPct val="100000"/>
                        </a:lnSpc>
                        <a:spcBef>
                          <a:spcPct val="20000"/>
                        </a:spcBef>
                        <a:spcAft>
                          <a:spcPct val="0"/>
                        </a:spcAft>
                        <a:buClrTx/>
                        <a:buSzTx/>
                        <a:buFontTx/>
                        <a:buNone/>
                      </a:pPr>
                      <a:r>
                        <a:rPr kumimoji="0" lang="zh-CN" altLang="en-US" sz="1600" b="1" i="0" u="none" strike="noStrike" cap="none" normalizeH="0" baseline="0" smtClean="0">
                          <a:ln>
                            <a:noFill/>
                          </a:ln>
                          <a:solidFill>
                            <a:srgbClr val="080808"/>
                          </a:solidFill>
                          <a:effectLst/>
                          <a:latin typeface="SimSun" panose="02010600030101010101" pitchFamily="2" charset="-122"/>
                          <a:ea typeface="SimSun" panose="02010600030101010101" pitchFamily="2" charset="-122"/>
                        </a:rPr>
                        <a:t>宿主细胞</a:t>
                      </a:r>
                      <a:endParaRPr kumimoji="0" lang="zh-CN" altLang="en-US" sz="1600" b="1" i="0" u="none" strike="noStrike" cap="none" normalizeH="0" baseline="0" smtClean="0">
                        <a:ln>
                          <a:noFill/>
                        </a:ln>
                        <a:solidFill>
                          <a:srgbClr val="080808"/>
                        </a:solidFill>
                        <a:effectLst/>
                        <a:latin typeface="SimSun" panose="02010600030101010101" pitchFamily="2" charset="-122"/>
                        <a:ea typeface="SimSun" panose="02010600030101010101" pitchFamily="2" charset="-122"/>
                      </a:endParaRPr>
                    </a:p>
                  </a:txBody>
                  <a:tcPr marL="83081" marR="83081" marT="46800" marB="468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zh-CN" altLang="en-US" sz="1600" b="1" i="0" u="none" strike="noStrike" cap="none" normalizeH="0" baseline="0" smtClean="0">
                          <a:ln>
                            <a:noFill/>
                          </a:ln>
                          <a:solidFill>
                            <a:srgbClr val="080808"/>
                          </a:solidFill>
                          <a:effectLst/>
                          <a:latin typeface="SimSun" panose="02010600030101010101" pitchFamily="2" charset="-122"/>
                          <a:ea typeface="SimSun" panose="02010600030101010101" pitchFamily="2" charset="-122"/>
                        </a:rPr>
                        <a:t>可以</a:t>
                      </a:r>
                      <a:endParaRPr kumimoji="0" lang="zh-CN" altLang="en-US" sz="1600" b="1" i="0" u="none" strike="noStrike" cap="none" normalizeH="0" baseline="0" smtClean="0">
                        <a:ln>
                          <a:noFill/>
                        </a:ln>
                        <a:solidFill>
                          <a:srgbClr val="080808"/>
                        </a:solidFill>
                        <a:effectLst/>
                        <a:latin typeface="SimSun" panose="02010600030101010101" pitchFamily="2" charset="-122"/>
                        <a:ea typeface="SimSun" panose="02010600030101010101" pitchFamily="2" charset="-122"/>
                      </a:endParaRPr>
                    </a:p>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en-US" sz="1600" b="1" i="0" u="none" strike="noStrike" cap="none" normalizeH="0" baseline="0" smtClean="0">
                        <a:ln>
                          <a:noFill/>
                        </a:ln>
                        <a:solidFill>
                          <a:srgbClr val="080808"/>
                        </a:solidFill>
                        <a:effectLst/>
                        <a:latin typeface="SimSun" panose="02010600030101010101" pitchFamily="2" charset="-122"/>
                        <a:ea typeface="SimSun" panose="02010600030101010101" pitchFamily="2" charset="-122"/>
                      </a:endParaRPr>
                    </a:p>
                  </a:txBody>
                  <a:tcPr marL="83081" marR="83081" marT="46800" marB="468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zh-CN" altLang="en-US" sz="1600" b="1" i="0" u="none" strike="noStrike" cap="none" normalizeH="0" baseline="0" smtClean="0">
                          <a:ln>
                            <a:noFill/>
                          </a:ln>
                          <a:solidFill>
                            <a:srgbClr val="080808"/>
                          </a:solidFill>
                          <a:effectLst/>
                          <a:latin typeface="SimSun" panose="02010600030101010101" pitchFamily="2" charset="-122"/>
                          <a:ea typeface="SimSun" panose="02010600030101010101" pitchFamily="2" charset="-122"/>
                        </a:rPr>
                        <a:t>不可以</a:t>
                      </a:r>
                      <a:endParaRPr kumimoji="0" lang="zh-CN" altLang="en-US" sz="1600" b="1" i="0" u="none" strike="noStrike" cap="none" normalizeH="0" baseline="0" smtClean="0">
                        <a:ln>
                          <a:noFill/>
                        </a:ln>
                        <a:solidFill>
                          <a:srgbClr val="080808"/>
                        </a:solidFill>
                        <a:effectLst/>
                        <a:latin typeface="SimSun" panose="02010600030101010101" pitchFamily="2" charset="-122"/>
                        <a:ea typeface="SimSun" panose="02010600030101010101" pitchFamily="2" charset="-122"/>
                      </a:endParaRPr>
                    </a:p>
                  </a:txBody>
                  <a:tcPr marL="83081" marR="83081" marT="46800" marB="46800"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916940">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zh-CN" altLang="en-US" sz="1800" b="1" i="0" u="none" strike="noStrike" cap="none" normalizeH="0" baseline="0" smtClean="0">
                          <a:ln>
                            <a:noFill/>
                          </a:ln>
                          <a:solidFill>
                            <a:srgbClr val="0000CC"/>
                          </a:solidFill>
                          <a:effectLst/>
                          <a:latin typeface="Arial" panose="020B0604020202020204" pitchFamily="34" charset="0"/>
                          <a:ea typeface="SimSun" panose="02010600030101010101" pitchFamily="2" charset="-122"/>
                        </a:rPr>
                        <a:t>对抗生素敏感性</a:t>
                      </a:r>
                      <a:endParaRPr kumimoji="0" lang="zh-CN" altLang="en-US" sz="1800" b="1" i="0" u="none" strike="noStrike" cap="none" normalizeH="0" baseline="0" smtClean="0">
                        <a:ln>
                          <a:noFill/>
                        </a:ln>
                        <a:solidFill>
                          <a:srgbClr val="0000CC"/>
                        </a:solidFill>
                        <a:effectLst/>
                        <a:latin typeface="Arial" panose="020B0604020202020204" pitchFamily="34" charset="0"/>
                        <a:ea typeface="SimSun" panose="02010600030101010101" pitchFamily="2" charset="-122"/>
                      </a:endParaRPr>
                    </a:p>
                  </a:txBody>
                  <a:tcPr marL="83081" marR="83081" marT="46800" marB="46800"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zh-CN" altLang="en-US" sz="1600" b="1" i="0" u="none" strike="noStrike" cap="none" normalizeH="0" baseline="0" smtClean="0">
                          <a:ln>
                            <a:noFill/>
                          </a:ln>
                          <a:solidFill>
                            <a:srgbClr val="080808"/>
                          </a:solidFill>
                          <a:effectLst/>
                          <a:latin typeface="SimSun" panose="02010600030101010101" pitchFamily="2" charset="-122"/>
                          <a:ea typeface="SimSun" panose="02010600030101010101" pitchFamily="2" charset="-122"/>
                        </a:rPr>
                        <a:t>敏感</a:t>
                      </a:r>
                      <a:endParaRPr kumimoji="0" lang="zh-CN" altLang="en-US" sz="1600" b="1" i="0" u="none" strike="noStrike" cap="none" normalizeH="0" baseline="0" smtClean="0">
                        <a:ln>
                          <a:noFill/>
                        </a:ln>
                        <a:solidFill>
                          <a:srgbClr val="080808"/>
                        </a:solidFill>
                        <a:effectLst/>
                        <a:latin typeface="SimSun" panose="02010600030101010101" pitchFamily="2" charset="-122"/>
                        <a:ea typeface="SimSun" panose="02010600030101010101" pitchFamily="2" charset="-122"/>
                      </a:endParaRPr>
                    </a:p>
                  </a:txBody>
                  <a:tcPr marL="83081" marR="83081" marT="46800" marB="468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zh-CN" altLang="en-US" sz="1600" b="1" i="0" u="none" strike="noStrike" cap="none" normalizeH="0" baseline="0" smtClean="0">
                          <a:ln>
                            <a:noFill/>
                          </a:ln>
                          <a:solidFill>
                            <a:srgbClr val="080808"/>
                          </a:solidFill>
                          <a:effectLst/>
                          <a:latin typeface="SimSun" panose="02010600030101010101" pitchFamily="2" charset="-122"/>
                          <a:ea typeface="SimSun" panose="02010600030101010101" pitchFamily="2" charset="-122"/>
                        </a:rPr>
                        <a:t>敏感</a:t>
                      </a:r>
                      <a:endParaRPr kumimoji="0" lang="zh-CN" altLang="en-US" sz="1600" b="1" i="0" u="none" strike="noStrike" cap="none" normalizeH="0" baseline="0" smtClean="0">
                        <a:ln>
                          <a:noFill/>
                        </a:ln>
                        <a:solidFill>
                          <a:srgbClr val="080808"/>
                        </a:solidFill>
                        <a:effectLst/>
                        <a:latin typeface="SimSun" panose="02010600030101010101" pitchFamily="2" charset="-122"/>
                        <a:ea typeface="SimSun" panose="02010600030101010101" pitchFamily="2" charset="-122"/>
                      </a:endParaRPr>
                    </a:p>
                  </a:txBody>
                  <a:tcPr marL="83081" marR="83081" marT="46800" marB="468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zh-CN" altLang="en-US" sz="1600" b="1" i="0" u="none" strike="noStrike" cap="none" normalizeH="0" baseline="0" smtClean="0">
                          <a:ln>
                            <a:noFill/>
                          </a:ln>
                          <a:solidFill>
                            <a:srgbClr val="080808"/>
                          </a:solidFill>
                          <a:effectLst/>
                          <a:latin typeface="SimSun" panose="02010600030101010101" pitchFamily="2" charset="-122"/>
                          <a:ea typeface="SimSun" panose="02010600030101010101" pitchFamily="2" charset="-122"/>
                        </a:rPr>
                        <a:t>敏感</a:t>
                      </a:r>
                      <a:endParaRPr kumimoji="0" lang="zh-CN" altLang="en-US" sz="1600" b="1" i="0" u="none" strike="noStrike" cap="none" normalizeH="0" baseline="0" smtClean="0">
                        <a:ln>
                          <a:noFill/>
                        </a:ln>
                        <a:solidFill>
                          <a:srgbClr val="080808"/>
                        </a:solidFill>
                        <a:effectLst/>
                        <a:latin typeface="SimSun" panose="02010600030101010101" pitchFamily="2" charset="-122"/>
                        <a:ea typeface="SimSun" panose="02010600030101010101" pitchFamily="2" charset="-122"/>
                      </a:endParaRPr>
                    </a:p>
                  </a:txBody>
                  <a:tcPr marL="83081" marR="83081" marT="46800" marB="468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zh-CN" altLang="en-US" sz="1600" b="1" i="0" u="none" strike="noStrike" cap="none" normalizeH="0" baseline="0" smtClean="0">
                          <a:ln>
                            <a:noFill/>
                          </a:ln>
                          <a:solidFill>
                            <a:srgbClr val="080808"/>
                          </a:solidFill>
                          <a:effectLst/>
                          <a:latin typeface="SimSun" panose="02010600030101010101" pitchFamily="2" charset="-122"/>
                          <a:ea typeface="SimSun" panose="02010600030101010101" pitchFamily="2" charset="-122"/>
                        </a:rPr>
                        <a:t>敏感</a:t>
                      </a:r>
                      <a:endParaRPr kumimoji="0" lang="zh-CN" altLang="en-US" sz="1600" b="1" i="0" u="none" strike="noStrike" cap="none" normalizeH="0" baseline="0" smtClean="0">
                        <a:ln>
                          <a:noFill/>
                        </a:ln>
                        <a:solidFill>
                          <a:srgbClr val="080808"/>
                        </a:solidFill>
                        <a:effectLst/>
                        <a:latin typeface="SimSun" panose="02010600030101010101" pitchFamily="2" charset="-122"/>
                        <a:ea typeface="SimSun" panose="02010600030101010101" pitchFamily="2" charset="-122"/>
                      </a:endParaRPr>
                    </a:p>
                  </a:txBody>
                  <a:tcPr marL="83081" marR="83081" marT="46800" marB="468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zh-CN" altLang="en-US" sz="1600" b="1" i="0" u="none" strike="noStrike" cap="none" normalizeH="0" baseline="0" smtClean="0">
                          <a:ln>
                            <a:noFill/>
                          </a:ln>
                          <a:solidFill>
                            <a:srgbClr val="080808"/>
                          </a:solidFill>
                          <a:effectLst/>
                          <a:latin typeface="SimSun" panose="02010600030101010101" pitchFamily="2" charset="-122"/>
                          <a:ea typeface="SimSun" panose="02010600030101010101" pitchFamily="2" charset="-122"/>
                        </a:rPr>
                        <a:t>敏感</a:t>
                      </a:r>
                      <a:endParaRPr kumimoji="0" lang="zh-CN" altLang="en-US" sz="1600" b="1" i="0" u="none" strike="noStrike" cap="none" normalizeH="0" baseline="0" smtClean="0">
                        <a:ln>
                          <a:noFill/>
                        </a:ln>
                        <a:solidFill>
                          <a:srgbClr val="080808"/>
                        </a:solidFill>
                        <a:effectLst/>
                        <a:latin typeface="SimSun" panose="02010600030101010101" pitchFamily="2" charset="-122"/>
                        <a:ea typeface="SimSun" panose="02010600030101010101" pitchFamily="2" charset="-122"/>
                      </a:endParaRPr>
                    </a:p>
                    <a:p>
                      <a:pPr marL="0" marR="0" lvl="0" indent="0" algn="l" defTabSz="914400" rtl="0" eaLnBrk="1" fontAlgn="base" latinLnBrk="0" hangingPunct="1">
                        <a:lnSpc>
                          <a:spcPct val="100000"/>
                        </a:lnSpc>
                        <a:spcBef>
                          <a:spcPct val="20000"/>
                        </a:spcBef>
                        <a:spcAft>
                          <a:spcPct val="0"/>
                        </a:spcAft>
                        <a:buClrTx/>
                        <a:buSzTx/>
                        <a:buFontTx/>
                        <a:buNone/>
                      </a:pPr>
                      <a:r>
                        <a:rPr kumimoji="0" lang="zh-CN" altLang="en-US" sz="1600" b="1" i="0" u="none" strike="noStrike" cap="none" normalizeH="0" baseline="0" smtClean="0">
                          <a:ln>
                            <a:noFill/>
                          </a:ln>
                          <a:solidFill>
                            <a:srgbClr val="080808"/>
                          </a:solidFill>
                          <a:effectLst/>
                          <a:latin typeface="SimSun" panose="02010600030101010101" pitchFamily="2" charset="-122"/>
                          <a:ea typeface="SimSun" panose="02010600030101010101" pitchFamily="2" charset="-122"/>
                        </a:rPr>
                        <a:t>青霉素外</a:t>
                      </a:r>
                      <a:endParaRPr kumimoji="0" lang="zh-CN" altLang="en-US" sz="1600" b="1" i="0" u="none" strike="noStrike" cap="none" normalizeH="0" baseline="0" smtClean="0">
                        <a:ln>
                          <a:noFill/>
                        </a:ln>
                        <a:solidFill>
                          <a:srgbClr val="080808"/>
                        </a:solidFill>
                        <a:effectLst/>
                        <a:latin typeface="SimSun" panose="02010600030101010101" pitchFamily="2" charset="-122"/>
                        <a:ea typeface="SimSun" panose="02010600030101010101" pitchFamily="2" charset="-122"/>
                      </a:endParaRPr>
                    </a:p>
                  </a:txBody>
                  <a:tcPr marL="83081" marR="83081" marT="46800" marB="468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zh-CN" altLang="en-US" sz="1600" b="1" i="0" u="none" strike="noStrike" cap="none" normalizeH="0" baseline="0" smtClean="0">
                          <a:ln>
                            <a:noFill/>
                          </a:ln>
                          <a:solidFill>
                            <a:srgbClr val="080808"/>
                          </a:solidFill>
                          <a:effectLst/>
                          <a:latin typeface="SimSun" panose="02010600030101010101" pitchFamily="2" charset="-122"/>
                          <a:ea typeface="SimSun" panose="02010600030101010101" pitchFamily="2" charset="-122"/>
                        </a:rPr>
                        <a:t>敏感</a:t>
                      </a:r>
                      <a:endParaRPr kumimoji="0" lang="zh-CN" altLang="en-US" sz="1600" b="1" i="0" u="none" strike="noStrike" cap="none" normalizeH="0" baseline="0" smtClean="0">
                        <a:ln>
                          <a:noFill/>
                        </a:ln>
                        <a:solidFill>
                          <a:srgbClr val="080808"/>
                        </a:solidFill>
                        <a:effectLst/>
                        <a:latin typeface="SimSun" panose="02010600030101010101" pitchFamily="2" charset="-122"/>
                        <a:ea typeface="SimSun" panose="02010600030101010101" pitchFamily="2" charset="-122"/>
                      </a:endParaRPr>
                    </a:p>
                    <a:p>
                      <a:pPr marL="0" marR="0" lvl="0" indent="0" algn="l" defTabSz="914400" rtl="0" eaLnBrk="1" fontAlgn="base" latinLnBrk="0" hangingPunct="1">
                        <a:lnSpc>
                          <a:spcPct val="100000"/>
                        </a:lnSpc>
                        <a:spcBef>
                          <a:spcPct val="20000"/>
                        </a:spcBef>
                        <a:spcAft>
                          <a:spcPct val="0"/>
                        </a:spcAft>
                        <a:buClrTx/>
                        <a:buSzTx/>
                        <a:buFontTx/>
                        <a:buNone/>
                      </a:pPr>
                      <a:r>
                        <a:rPr kumimoji="0" lang="zh-CN" altLang="en-US" sz="1600" b="1" i="0" u="none" strike="noStrike" cap="none" normalizeH="0" baseline="0" smtClean="0">
                          <a:ln>
                            <a:noFill/>
                          </a:ln>
                          <a:solidFill>
                            <a:srgbClr val="080808"/>
                          </a:solidFill>
                          <a:effectLst/>
                          <a:latin typeface="SimSun" panose="02010600030101010101" pitchFamily="2" charset="-122"/>
                          <a:ea typeface="SimSun" panose="02010600030101010101" pitchFamily="2" charset="-122"/>
                        </a:rPr>
                        <a:t>青霉素外</a:t>
                      </a:r>
                      <a:endParaRPr kumimoji="0" lang="zh-CN" altLang="en-US" sz="1600" b="1" i="0" u="none" strike="noStrike" cap="none" normalizeH="0" baseline="0" smtClean="0">
                        <a:ln>
                          <a:noFill/>
                        </a:ln>
                        <a:solidFill>
                          <a:srgbClr val="080808"/>
                        </a:solidFill>
                        <a:effectLst/>
                        <a:latin typeface="SimSun" panose="02010600030101010101" pitchFamily="2" charset="-122"/>
                        <a:ea typeface="SimSun" panose="02010600030101010101" pitchFamily="2" charset="-122"/>
                      </a:endParaRPr>
                    </a:p>
                  </a:txBody>
                  <a:tcPr marL="83081" marR="83081" marT="46800" marB="468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zh-CN" altLang="en-US" sz="1600" b="1" i="0" u="none" strike="noStrike" cap="none" normalizeH="0" baseline="0" smtClean="0">
                          <a:ln>
                            <a:noFill/>
                          </a:ln>
                          <a:solidFill>
                            <a:srgbClr val="080808"/>
                          </a:solidFill>
                          <a:effectLst/>
                          <a:latin typeface="SimSun" panose="02010600030101010101" pitchFamily="2" charset="-122"/>
                          <a:ea typeface="SimSun" panose="02010600030101010101" pitchFamily="2" charset="-122"/>
                        </a:rPr>
                        <a:t>不敏感</a:t>
                      </a:r>
                      <a:endParaRPr kumimoji="0" lang="zh-CN" altLang="en-US" sz="1600" b="1" i="0" u="none" strike="noStrike" cap="none" normalizeH="0" baseline="0" smtClean="0">
                        <a:ln>
                          <a:noFill/>
                        </a:ln>
                        <a:solidFill>
                          <a:srgbClr val="080808"/>
                        </a:solidFill>
                        <a:effectLst/>
                        <a:latin typeface="SimSun" panose="02010600030101010101" pitchFamily="2" charset="-122"/>
                        <a:ea typeface="SimSun" panose="02010600030101010101" pitchFamily="2" charset="-122"/>
                      </a:endParaRPr>
                    </a:p>
                  </a:txBody>
                  <a:tcPr marL="83081" marR="83081" marT="46800" marB="46800"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54075">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zh-CN" altLang="en-US" sz="1800" b="1" i="0" u="none" strike="noStrike" cap="none" normalizeH="0" baseline="0" smtClean="0">
                          <a:ln>
                            <a:noFill/>
                          </a:ln>
                          <a:solidFill>
                            <a:srgbClr val="0000CC"/>
                          </a:solidFill>
                          <a:effectLst/>
                          <a:latin typeface="Arial" panose="020B0604020202020204" pitchFamily="34" charset="0"/>
                          <a:ea typeface="SimSun" panose="02010600030101010101" pitchFamily="2" charset="-122"/>
                        </a:rPr>
                        <a:t>细胞</a:t>
                      </a:r>
                      <a:endParaRPr kumimoji="0" lang="zh-CN" altLang="en-US" sz="1800" b="1" i="0" u="none" strike="noStrike" cap="none" normalizeH="0" baseline="0" smtClean="0">
                        <a:ln>
                          <a:noFill/>
                        </a:ln>
                        <a:solidFill>
                          <a:srgbClr val="0000CC"/>
                        </a:solidFill>
                        <a:effectLst/>
                        <a:latin typeface="Arial" panose="020B0604020202020204" pitchFamily="34" charset="0"/>
                        <a:ea typeface="SimSun" panose="02010600030101010101" pitchFamily="2" charset="-122"/>
                      </a:endParaRPr>
                    </a:p>
                    <a:p>
                      <a:pPr marL="0" marR="0" lvl="0" indent="0" algn="l" defTabSz="914400" rtl="0" eaLnBrk="1" fontAlgn="base" latinLnBrk="0" hangingPunct="1">
                        <a:lnSpc>
                          <a:spcPct val="100000"/>
                        </a:lnSpc>
                        <a:spcBef>
                          <a:spcPct val="20000"/>
                        </a:spcBef>
                        <a:spcAft>
                          <a:spcPct val="0"/>
                        </a:spcAft>
                        <a:buClrTx/>
                        <a:buSzTx/>
                        <a:buFontTx/>
                        <a:buNone/>
                      </a:pPr>
                      <a:r>
                        <a:rPr kumimoji="0" lang="zh-CN" altLang="en-US" sz="1800" b="1" i="0" u="none" strike="noStrike" cap="none" normalizeH="0" baseline="0" smtClean="0">
                          <a:ln>
                            <a:noFill/>
                          </a:ln>
                          <a:solidFill>
                            <a:srgbClr val="0000CC"/>
                          </a:solidFill>
                          <a:effectLst/>
                          <a:latin typeface="Arial" panose="020B0604020202020204" pitchFamily="34" charset="0"/>
                          <a:ea typeface="SimSun" panose="02010600030101010101" pitchFamily="2" charset="-122"/>
                        </a:rPr>
                        <a:t>结构</a:t>
                      </a:r>
                      <a:endParaRPr kumimoji="0" lang="zh-CN" altLang="en-US" sz="1800" b="1" i="0" u="none" strike="noStrike" cap="none" normalizeH="0" baseline="0" smtClean="0">
                        <a:ln>
                          <a:noFill/>
                        </a:ln>
                        <a:solidFill>
                          <a:srgbClr val="0000CC"/>
                        </a:solidFill>
                        <a:effectLst/>
                        <a:latin typeface="Arial" panose="020B0604020202020204" pitchFamily="34" charset="0"/>
                        <a:ea typeface="SimSun" panose="02010600030101010101" pitchFamily="2" charset="-122"/>
                      </a:endParaRPr>
                    </a:p>
                  </a:txBody>
                  <a:tcPr marL="83081" marR="83081" marT="46800" marB="46800"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zh-CN" altLang="en-US" sz="1600" b="1" i="0" u="none" strike="noStrike" cap="none" normalizeH="0" baseline="0" smtClean="0">
                          <a:ln>
                            <a:noFill/>
                          </a:ln>
                          <a:solidFill>
                            <a:srgbClr val="080808"/>
                          </a:solidFill>
                          <a:effectLst/>
                          <a:latin typeface="SimSun" panose="02010600030101010101" pitchFamily="2" charset="-122"/>
                          <a:ea typeface="SimSun" panose="02010600030101010101" pitchFamily="2" charset="-122"/>
                        </a:rPr>
                        <a:t>完整</a:t>
                      </a:r>
                      <a:endParaRPr kumimoji="0" lang="zh-CN" altLang="en-US" sz="1600" b="1" i="0" u="none" strike="noStrike" cap="none" normalizeH="0" baseline="0" smtClean="0">
                        <a:ln>
                          <a:noFill/>
                        </a:ln>
                        <a:solidFill>
                          <a:srgbClr val="080808"/>
                        </a:solidFill>
                        <a:effectLst/>
                        <a:latin typeface="SimSun" panose="02010600030101010101" pitchFamily="2" charset="-122"/>
                        <a:ea typeface="SimSun" panose="02010600030101010101" pitchFamily="2" charset="-122"/>
                      </a:endParaRPr>
                    </a:p>
                  </a:txBody>
                  <a:tcPr marL="83081" marR="83081" marT="46800" marB="468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zh-CN" altLang="en-US" sz="1600" b="1" i="0" u="none" strike="noStrike" cap="none" normalizeH="0" baseline="0" smtClean="0">
                          <a:ln>
                            <a:noFill/>
                          </a:ln>
                          <a:solidFill>
                            <a:srgbClr val="080808"/>
                          </a:solidFill>
                          <a:effectLst/>
                          <a:latin typeface="SimSun" panose="02010600030101010101" pitchFamily="2" charset="-122"/>
                          <a:ea typeface="SimSun" panose="02010600030101010101" pitchFamily="2" charset="-122"/>
                        </a:rPr>
                        <a:t>完整</a:t>
                      </a:r>
                      <a:endParaRPr kumimoji="0" lang="zh-CN" altLang="en-US" sz="1600" b="1" i="0" u="none" strike="noStrike" cap="none" normalizeH="0" baseline="0" smtClean="0">
                        <a:ln>
                          <a:noFill/>
                        </a:ln>
                        <a:solidFill>
                          <a:srgbClr val="080808"/>
                        </a:solidFill>
                        <a:effectLst/>
                        <a:latin typeface="SimSun" panose="02010600030101010101" pitchFamily="2" charset="-122"/>
                        <a:ea typeface="SimSun" panose="02010600030101010101" pitchFamily="2" charset="-122"/>
                      </a:endParaRPr>
                    </a:p>
                  </a:txBody>
                  <a:tcPr marL="83081" marR="83081" marT="46800" marB="468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zh-CN" altLang="en-US" sz="1600" b="1" i="0" u="none" strike="noStrike" cap="none" normalizeH="0" baseline="0" smtClean="0">
                          <a:ln>
                            <a:noFill/>
                          </a:ln>
                          <a:solidFill>
                            <a:srgbClr val="080808"/>
                          </a:solidFill>
                          <a:effectLst/>
                          <a:latin typeface="SimSun" panose="02010600030101010101" pitchFamily="2" charset="-122"/>
                          <a:ea typeface="SimSun" panose="02010600030101010101" pitchFamily="2" charset="-122"/>
                        </a:rPr>
                        <a:t>完整</a:t>
                      </a:r>
                      <a:endParaRPr kumimoji="0" lang="zh-CN" altLang="en-US" sz="1600" b="1" i="0" u="none" strike="noStrike" cap="none" normalizeH="0" baseline="0" smtClean="0">
                        <a:ln>
                          <a:noFill/>
                        </a:ln>
                        <a:solidFill>
                          <a:srgbClr val="080808"/>
                        </a:solidFill>
                        <a:effectLst/>
                        <a:latin typeface="SimSun" panose="02010600030101010101" pitchFamily="2" charset="-122"/>
                        <a:ea typeface="SimSun" panose="02010600030101010101" pitchFamily="2" charset="-122"/>
                      </a:endParaRPr>
                    </a:p>
                  </a:txBody>
                  <a:tcPr marL="83081" marR="83081" marT="46800" marB="468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zh-CN" altLang="en-US" sz="1600" b="1" i="0" u="none" strike="noStrike" cap="none" normalizeH="0" baseline="0" smtClean="0">
                          <a:ln>
                            <a:noFill/>
                          </a:ln>
                          <a:solidFill>
                            <a:srgbClr val="080808"/>
                          </a:solidFill>
                          <a:effectLst/>
                          <a:latin typeface="SimSun" panose="02010600030101010101" pitchFamily="2" charset="-122"/>
                          <a:ea typeface="SimSun" panose="02010600030101010101" pitchFamily="2" charset="-122"/>
                        </a:rPr>
                        <a:t>完整</a:t>
                      </a:r>
                      <a:endParaRPr kumimoji="0" lang="zh-CN" altLang="en-US" sz="1600" b="1" i="0" u="none" strike="noStrike" cap="none" normalizeH="0" baseline="0" smtClean="0">
                        <a:ln>
                          <a:noFill/>
                        </a:ln>
                        <a:solidFill>
                          <a:srgbClr val="080808"/>
                        </a:solidFill>
                        <a:effectLst/>
                        <a:latin typeface="SimSun" panose="02010600030101010101" pitchFamily="2" charset="-122"/>
                        <a:ea typeface="SimSun" panose="02010600030101010101" pitchFamily="2" charset="-122"/>
                      </a:endParaRPr>
                    </a:p>
                  </a:txBody>
                  <a:tcPr marL="83081" marR="83081" marT="46800" marB="468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zh-CN" altLang="en-US" sz="1600" b="1" i="0" u="none" strike="noStrike" cap="none" normalizeH="0" baseline="0" smtClean="0">
                          <a:ln>
                            <a:noFill/>
                          </a:ln>
                          <a:solidFill>
                            <a:srgbClr val="080808"/>
                          </a:solidFill>
                          <a:effectLst/>
                          <a:latin typeface="SimSun" panose="02010600030101010101" pitchFamily="2" charset="-122"/>
                          <a:ea typeface="SimSun" panose="02010600030101010101" pitchFamily="2" charset="-122"/>
                        </a:rPr>
                        <a:t>完整</a:t>
                      </a:r>
                      <a:endParaRPr kumimoji="0" lang="zh-CN" altLang="en-US" sz="1600" b="1" i="0" u="none" strike="noStrike" cap="none" normalizeH="0" baseline="0" smtClean="0">
                        <a:ln>
                          <a:noFill/>
                        </a:ln>
                        <a:solidFill>
                          <a:srgbClr val="080808"/>
                        </a:solidFill>
                        <a:effectLst/>
                        <a:latin typeface="SimSun" panose="02010600030101010101" pitchFamily="2" charset="-122"/>
                        <a:ea typeface="SimSun" panose="02010600030101010101" pitchFamily="2" charset="-122"/>
                      </a:endParaRPr>
                    </a:p>
                  </a:txBody>
                  <a:tcPr marL="83081" marR="83081" marT="46800" marB="468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zh-CN" altLang="en-US" sz="1600" b="1" i="0" u="none" strike="noStrike" cap="none" normalizeH="0" baseline="0" smtClean="0">
                          <a:ln>
                            <a:noFill/>
                          </a:ln>
                          <a:solidFill>
                            <a:srgbClr val="080808"/>
                          </a:solidFill>
                          <a:effectLst/>
                          <a:latin typeface="SimSun" panose="02010600030101010101" pitchFamily="2" charset="-122"/>
                          <a:ea typeface="SimSun" panose="02010600030101010101" pitchFamily="2" charset="-122"/>
                        </a:rPr>
                        <a:t>无细胞壁</a:t>
                      </a:r>
                      <a:endParaRPr kumimoji="0" lang="zh-CN" altLang="en-US" sz="1600" b="1" i="0" u="none" strike="noStrike" cap="none" normalizeH="0" baseline="0" smtClean="0">
                        <a:ln>
                          <a:noFill/>
                        </a:ln>
                        <a:solidFill>
                          <a:srgbClr val="080808"/>
                        </a:solidFill>
                        <a:effectLst/>
                        <a:latin typeface="SimSun" panose="02010600030101010101" pitchFamily="2" charset="-122"/>
                        <a:ea typeface="SimSun" panose="02010600030101010101" pitchFamily="2" charset="-122"/>
                      </a:endParaRPr>
                    </a:p>
                  </a:txBody>
                  <a:tcPr marL="83081" marR="83081" marT="46800" marB="468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zh-CN" altLang="en-US" sz="1600" b="1" i="0" u="none" strike="noStrike" cap="none" normalizeH="0" baseline="0" smtClean="0">
                          <a:ln>
                            <a:noFill/>
                          </a:ln>
                          <a:solidFill>
                            <a:srgbClr val="080808"/>
                          </a:solidFill>
                          <a:effectLst/>
                          <a:latin typeface="SimSun" panose="02010600030101010101" pitchFamily="2" charset="-122"/>
                          <a:ea typeface="SimSun" panose="02010600030101010101" pitchFamily="2" charset="-122"/>
                        </a:rPr>
                        <a:t>无</a:t>
                      </a:r>
                      <a:endParaRPr kumimoji="0" lang="zh-CN" altLang="en-US" sz="1600" b="1" i="0" u="none" strike="noStrike" cap="none" normalizeH="0" baseline="0" smtClean="0">
                        <a:ln>
                          <a:noFill/>
                        </a:ln>
                        <a:solidFill>
                          <a:srgbClr val="080808"/>
                        </a:solidFill>
                        <a:effectLst/>
                        <a:latin typeface="SimSun" panose="02010600030101010101" pitchFamily="2" charset="-122"/>
                        <a:ea typeface="SimSun" panose="02010600030101010101" pitchFamily="2" charset="-122"/>
                      </a:endParaRPr>
                    </a:p>
                  </a:txBody>
                  <a:tcPr marL="83081" marR="83081" marT="46800" marB="46800"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124995" name="Text Box 67"/>
          <p:cNvSpPr txBox="1"/>
          <p:nvPr/>
        </p:nvSpPr>
        <p:spPr>
          <a:xfrm>
            <a:off x="1447800" y="0"/>
            <a:ext cx="5649913" cy="762000"/>
          </a:xfrm>
          <a:prstGeom prst="rect">
            <a:avLst/>
          </a:prstGeom>
          <a:noFill/>
          <a:ln w="9525">
            <a:noFill/>
          </a:ln>
        </p:spPr>
        <p:txBody>
          <a:bodyPr>
            <a:spAutoFit/>
          </a:bodyPr>
          <a:p>
            <a:pPr marL="1612900" indent="-1612900">
              <a:lnSpc>
                <a:spcPct val="110000"/>
              </a:lnSpc>
              <a:spcBef>
                <a:spcPct val="50000"/>
              </a:spcBef>
            </a:pPr>
            <a:r>
              <a:rPr lang="zh-CN" altLang="en-US" sz="4000" b="1" dirty="0">
                <a:solidFill>
                  <a:srgbClr val="A50021"/>
                </a:solidFill>
                <a:latin typeface="隶书" pitchFamily="49" charset="-122"/>
                <a:ea typeface="隶书" pitchFamily="49" charset="-122"/>
              </a:rPr>
              <a:t>第四节 其他原核微生物</a:t>
            </a:r>
            <a:endParaRPr lang="zh-CN" altLang="en-US" sz="4000" dirty="0">
              <a:solidFill>
                <a:srgbClr val="A50021"/>
              </a:solidFill>
              <a:latin typeface="Arial" panose="020B0604020202020204" pitchFamily="34" charset="0"/>
              <a:ea typeface="SimSun"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withEffect">
                                  <p:stCondLst>
                                    <p:cond delay="0"/>
                                  </p:stCondLst>
                                  <p:childTnLst>
                                    <p:set>
                                      <p:cBhvr>
                                        <p:cTn id="6" dur="1" fill="hold">
                                          <p:stCondLst>
                                            <p:cond delay="0"/>
                                          </p:stCondLst>
                                        </p:cTn>
                                        <p:tgtEl>
                                          <p:spTgt spid="244738"/>
                                        </p:tgtEl>
                                        <p:attrNameLst>
                                          <p:attrName>style.visibility</p:attrName>
                                        </p:attrNameLst>
                                      </p:cBhvr>
                                      <p:to>
                                        <p:strVal val="visible"/>
                                      </p:to>
                                    </p:set>
                                    <p:animEffect transition="in" filter="checkerboard(across)">
                                      <p:cBhvr>
                                        <p:cTn id="7" dur="1000"/>
                                        <p:tgtEl>
                                          <p:spTgt spid="2447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5954" name="Text Box 2"/>
          <p:cNvSpPr txBox="1"/>
          <p:nvPr/>
        </p:nvSpPr>
        <p:spPr>
          <a:xfrm>
            <a:off x="539750" y="1628775"/>
            <a:ext cx="8235950" cy="3415030"/>
          </a:xfrm>
          <a:prstGeom prst="rect">
            <a:avLst/>
          </a:prstGeom>
          <a:noFill/>
          <a:ln w="9525">
            <a:noFill/>
          </a:ln>
        </p:spPr>
        <p:txBody>
          <a:bodyPr wrap="square">
            <a:spAutoFit/>
          </a:bodyPr>
          <a:p>
            <a:pPr marL="273050" indent="-273050">
              <a:lnSpc>
                <a:spcPct val="150000"/>
              </a:lnSpc>
              <a:spcBef>
                <a:spcPct val="50000"/>
              </a:spcBef>
            </a:pPr>
            <a:r>
              <a:rPr lang="en-US" altLang="zh-CN" sz="2400" b="1" dirty="0">
                <a:solidFill>
                  <a:srgbClr val="080808"/>
                </a:solidFill>
                <a:latin typeface="Times New Roman" panose="02020603050405020304" pitchFamily="18" charset="0"/>
                <a:ea typeface="SimSun" panose="02010600030101010101" pitchFamily="2" charset="-122"/>
              </a:rPr>
              <a:t>1</a:t>
            </a:r>
            <a:r>
              <a:rPr lang="zh-CN" altLang="en-US" sz="2400" b="1" dirty="0">
                <a:solidFill>
                  <a:srgbClr val="080808"/>
                </a:solidFill>
                <a:latin typeface="Times New Roman" panose="02020603050405020304" pitchFamily="18" charset="0"/>
                <a:ea typeface="SimSun" panose="02010600030101010101" pitchFamily="2" charset="-122"/>
              </a:rPr>
              <a:t>、概念：</a:t>
            </a:r>
            <a:endParaRPr lang="zh-CN" altLang="en-US" sz="2400" b="1" dirty="0">
              <a:solidFill>
                <a:srgbClr val="080808"/>
              </a:solidFill>
              <a:latin typeface="Times New Roman" panose="02020603050405020304" pitchFamily="18" charset="0"/>
              <a:ea typeface="SimSun" panose="02010600030101010101" pitchFamily="2" charset="-122"/>
            </a:endParaRPr>
          </a:p>
          <a:p>
            <a:pPr marL="273050" indent="-273050">
              <a:lnSpc>
                <a:spcPct val="150000"/>
              </a:lnSpc>
              <a:spcBef>
                <a:spcPct val="50000"/>
              </a:spcBef>
            </a:pPr>
            <a:r>
              <a:rPr lang="zh-CN" altLang="en-US" sz="2400" b="1" dirty="0">
                <a:solidFill>
                  <a:srgbClr val="080808"/>
                </a:solidFill>
                <a:latin typeface="Times New Roman" panose="02020603050405020304" pitchFamily="18" charset="0"/>
                <a:ea typeface="SimSun" panose="02010600030101010101" pitchFamily="2" charset="-122"/>
              </a:rPr>
              <a:t>   细菌；原核生物；芽孢；伴孢晶体；菌落；质粒；荚膜；支原体；立克次氏体；衣原体</a:t>
            </a:r>
            <a:endParaRPr lang="zh-CN" altLang="en-US" sz="2400" b="1" dirty="0">
              <a:solidFill>
                <a:srgbClr val="080808"/>
              </a:solidFill>
              <a:latin typeface="Times New Roman" panose="02020603050405020304" pitchFamily="18" charset="0"/>
              <a:ea typeface="SimSun" panose="02010600030101010101" pitchFamily="2" charset="-122"/>
            </a:endParaRPr>
          </a:p>
          <a:p>
            <a:pPr marL="273050" indent="-273050">
              <a:lnSpc>
                <a:spcPct val="150000"/>
              </a:lnSpc>
              <a:spcBef>
                <a:spcPct val="50000"/>
              </a:spcBef>
            </a:pPr>
            <a:r>
              <a:rPr lang="en-US" altLang="zh-CN" sz="2400" b="1" dirty="0">
                <a:solidFill>
                  <a:srgbClr val="080808"/>
                </a:solidFill>
                <a:latin typeface="Times New Roman" panose="02020603050405020304" pitchFamily="18" charset="0"/>
                <a:ea typeface="SimSun" panose="02010600030101010101" pitchFamily="2" charset="-122"/>
              </a:rPr>
              <a:t>2</a:t>
            </a:r>
            <a:r>
              <a:rPr lang="zh-CN" altLang="en-US" sz="2400" b="1" dirty="0">
                <a:solidFill>
                  <a:srgbClr val="080808"/>
                </a:solidFill>
                <a:latin typeface="Times New Roman" panose="02020603050405020304" pitchFamily="18" charset="0"/>
                <a:ea typeface="SimSun" panose="02010600030101010101" pitchFamily="2" charset="-122"/>
              </a:rPr>
              <a:t>、革兰氏染色的原理。</a:t>
            </a:r>
            <a:endParaRPr lang="zh-CN" altLang="en-US" sz="2400" b="1" dirty="0">
              <a:solidFill>
                <a:srgbClr val="080808"/>
              </a:solidFill>
              <a:latin typeface="Times New Roman" panose="02020603050405020304" pitchFamily="18" charset="0"/>
              <a:ea typeface="SimSun" panose="02010600030101010101" pitchFamily="2" charset="-122"/>
            </a:endParaRPr>
          </a:p>
          <a:p>
            <a:pPr marL="273050" indent="-273050">
              <a:lnSpc>
                <a:spcPct val="150000"/>
              </a:lnSpc>
              <a:spcBef>
                <a:spcPct val="50000"/>
              </a:spcBef>
            </a:pPr>
            <a:r>
              <a:rPr lang="en-US" altLang="zh-CN" sz="2400" b="1" dirty="0">
                <a:solidFill>
                  <a:srgbClr val="080808"/>
                </a:solidFill>
                <a:latin typeface="Times New Roman" panose="02020603050405020304" pitchFamily="18" charset="0"/>
                <a:ea typeface="SimSun" panose="02010600030101010101" pitchFamily="2" charset="-122"/>
              </a:rPr>
              <a:t>3</a:t>
            </a:r>
            <a:r>
              <a:rPr lang="zh-CN" altLang="en-US" sz="2400" b="1" dirty="0">
                <a:solidFill>
                  <a:srgbClr val="080808"/>
                </a:solidFill>
                <a:latin typeface="Times New Roman" panose="02020603050405020304" pitchFamily="18" charset="0"/>
                <a:ea typeface="SimSun" panose="02010600030101010101" pitchFamily="2" charset="-122"/>
              </a:rPr>
              <a:t>、溶菌酶和青霉素对细菌细胞壁的作用部位有什么区别？</a:t>
            </a:r>
            <a:endParaRPr lang="zh-CN" altLang="en-US" sz="2400" b="1" dirty="0">
              <a:solidFill>
                <a:srgbClr val="080808"/>
              </a:solidFill>
              <a:latin typeface="Times New Roman" panose="02020603050405020304" pitchFamily="18" charset="0"/>
              <a:ea typeface="SimSun" panose="02010600030101010101" pitchFamily="2" charset="-122"/>
            </a:endParaRPr>
          </a:p>
        </p:txBody>
      </p:sp>
      <p:sp>
        <p:nvSpPr>
          <p:cNvPr id="125955" name="Text Box 3"/>
          <p:cNvSpPr txBox="1"/>
          <p:nvPr/>
        </p:nvSpPr>
        <p:spPr>
          <a:xfrm>
            <a:off x="784225" y="188913"/>
            <a:ext cx="3189288" cy="641350"/>
          </a:xfrm>
          <a:prstGeom prst="rect">
            <a:avLst/>
          </a:prstGeom>
          <a:noFill/>
          <a:ln w="9525">
            <a:noFill/>
          </a:ln>
        </p:spPr>
        <p:txBody>
          <a:bodyPr>
            <a:spAutoFit/>
          </a:bodyPr>
          <a:p>
            <a:pPr>
              <a:spcBef>
                <a:spcPct val="50000"/>
              </a:spcBef>
            </a:pPr>
            <a:r>
              <a:rPr lang="zh-CN" altLang="en-US" sz="3600" b="1" dirty="0">
                <a:solidFill>
                  <a:srgbClr val="CC0000"/>
                </a:solidFill>
                <a:latin typeface="Arial" panose="020B0604020202020204" pitchFamily="34" charset="0"/>
                <a:ea typeface="黑体" panose="02010609060101010101" pitchFamily="2" charset="-122"/>
              </a:rPr>
              <a:t>思考题：</a:t>
            </a:r>
            <a:endParaRPr lang="zh-CN" altLang="en-US" sz="3600" b="1" dirty="0">
              <a:solidFill>
                <a:srgbClr val="CC0000"/>
              </a:solidFill>
              <a:latin typeface="Arial" panose="020B0604020202020204" pitchFamily="34" charset="0"/>
              <a:ea typeface="黑体" panose="02010609060101010101" pitchFamily="2" charset="-122"/>
            </a:endParaRPr>
          </a:p>
        </p:txBody>
      </p:sp>
    </p:spTree>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6978" name="Text Box 2"/>
          <p:cNvSpPr txBox="1"/>
          <p:nvPr/>
        </p:nvSpPr>
        <p:spPr>
          <a:xfrm>
            <a:off x="539750" y="1557020"/>
            <a:ext cx="8168640" cy="4154170"/>
          </a:xfrm>
          <a:prstGeom prst="rect">
            <a:avLst/>
          </a:prstGeom>
          <a:noFill/>
          <a:ln w="9525">
            <a:noFill/>
          </a:ln>
        </p:spPr>
        <p:txBody>
          <a:bodyPr wrap="square">
            <a:spAutoFit/>
          </a:bodyPr>
          <a:p>
            <a:pPr marL="449580" indent="-449580">
              <a:lnSpc>
                <a:spcPct val="150000"/>
              </a:lnSpc>
              <a:spcBef>
                <a:spcPct val="50000"/>
              </a:spcBef>
            </a:pPr>
            <a:r>
              <a:rPr lang="en-US" altLang="zh-CN" sz="2400" b="1" dirty="0">
                <a:solidFill>
                  <a:srgbClr val="080808"/>
                </a:solidFill>
                <a:latin typeface="SimSun" panose="02010600030101010101" pitchFamily="2" charset="-122"/>
                <a:ea typeface="SimSun" panose="02010600030101010101" pitchFamily="2" charset="-122"/>
              </a:rPr>
              <a:t>4</a:t>
            </a:r>
            <a:r>
              <a:rPr lang="zh-CN" altLang="en-US" sz="2400" b="1" dirty="0">
                <a:solidFill>
                  <a:srgbClr val="080808"/>
                </a:solidFill>
                <a:latin typeface="SimSun" panose="02010600030101010101" pitchFamily="2" charset="-122"/>
                <a:ea typeface="SimSun" panose="02010600030101010101" pitchFamily="2" charset="-122"/>
              </a:rPr>
              <a:t>、鞭毛的基本结构及革兰氏阳性菌与革兰氏阴性菌鞭毛结构的区别。</a:t>
            </a:r>
            <a:endParaRPr lang="zh-CN" altLang="en-US" sz="2400" b="1" dirty="0">
              <a:solidFill>
                <a:srgbClr val="080808"/>
              </a:solidFill>
              <a:latin typeface="SimSun" panose="02010600030101010101" pitchFamily="2" charset="-122"/>
              <a:ea typeface="SimSun" panose="02010600030101010101" pitchFamily="2" charset="-122"/>
            </a:endParaRPr>
          </a:p>
          <a:p>
            <a:pPr marL="449580" indent="-449580">
              <a:lnSpc>
                <a:spcPct val="150000"/>
              </a:lnSpc>
              <a:spcBef>
                <a:spcPct val="50000"/>
              </a:spcBef>
            </a:pPr>
            <a:r>
              <a:rPr lang="en-US" altLang="zh-CN" sz="2400" b="1" dirty="0">
                <a:solidFill>
                  <a:srgbClr val="080808"/>
                </a:solidFill>
                <a:latin typeface="Times New Roman" panose="02020603050405020304" pitchFamily="18" charset="0"/>
                <a:ea typeface="SimSun" panose="02010600030101010101" pitchFamily="2" charset="-122"/>
              </a:rPr>
              <a:t>5</a:t>
            </a:r>
            <a:r>
              <a:rPr lang="zh-CN" altLang="en-US" sz="2400" b="1" dirty="0">
                <a:solidFill>
                  <a:srgbClr val="080808"/>
                </a:solidFill>
                <a:latin typeface="Times New Roman" panose="02020603050405020304" pitchFamily="18" charset="0"/>
                <a:ea typeface="SimSun" panose="02010600030101010101" pitchFamily="2" charset="-122"/>
              </a:rPr>
              <a:t>、细菌及放线菌的菌落特征。</a:t>
            </a:r>
            <a:endParaRPr lang="zh-CN" altLang="en-US" sz="2400" b="1" dirty="0">
              <a:solidFill>
                <a:srgbClr val="080808"/>
              </a:solidFill>
              <a:latin typeface="Times New Roman" panose="02020603050405020304" pitchFamily="18" charset="0"/>
              <a:ea typeface="SimSun" panose="02010600030101010101" pitchFamily="2" charset="-122"/>
            </a:endParaRPr>
          </a:p>
          <a:p>
            <a:pPr marL="449580" indent="-449580">
              <a:lnSpc>
                <a:spcPct val="150000"/>
              </a:lnSpc>
              <a:spcBef>
                <a:spcPct val="50000"/>
              </a:spcBef>
            </a:pPr>
            <a:r>
              <a:rPr lang="en-US" altLang="zh-CN" sz="2400" b="1" dirty="0">
                <a:solidFill>
                  <a:srgbClr val="080808"/>
                </a:solidFill>
                <a:latin typeface="Times New Roman" panose="02020603050405020304" pitchFamily="18" charset="0"/>
                <a:ea typeface="SimSun" panose="02010600030101010101" pitchFamily="2" charset="-122"/>
              </a:rPr>
              <a:t>6</a:t>
            </a:r>
            <a:r>
              <a:rPr lang="zh-CN" altLang="en-US" sz="2400" b="1" dirty="0">
                <a:solidFill>
                  <a:srgbClr val="080808"/>
                </a:solidFill>
                <a:latin typeface="Times New Roman" panose="02020603050405020304" pitchFamily="18" charset="0"/>
                <a:ea typeface="SimSun" panose="02010600030101010101" pitchFamily="2" charset="-122"/>
              </a:rPr>
              <a:t>、典型放线菌的个体形态。</a:t>
            </a:r>
            <a:endParaRPr lang="zh-CN" altLang="en-US" sz="2400" b="1" dirty="0">
              <a:solidFill>
                <a:srgbClr val="080808"/>
              </a:solidFill>
              <a:latin typeface="Times New Roman" panose="02020603050405020304" pitchFamily="18" charset="0"/>
              <a:ea typeface="SimSun" panose="02010600030101010101" pitchFamily="2" charset="-122"/>
            </a:endParaRPr>
          </a:p>
          <a:p>
            <a:pPr marL="449580" indent="-449580">
              <a:lnSpc>
                <a:spcPct val="150000"/>
              </a:lnSpc>
              <a:spcBef>
                <a:spcPct val="50000"/>
              </a:spcBef>
            </a:pPr>
            <a:r>
              <a:rPr lang="en-US" altLang="zh-CN" sz="2400" b="1" dirty="0">
                <a:solidFill>
                  <a:srgbClr val="080808"/>
                </a:solidFill>
                <a:latin typeface="Times New Roman" panose="02020603050405020304" pitchFamily="18" charset="0"/>
                <a:ea typeface="SimSun" panose="02010600030101010101" pitchFamily="2" charset="-122"/>
              </a:rPr>
              <a:t>7</a:t>
            </a:r>
            <a:r>
              <a:rPr lang="zh-CN" altLang="en-US" sz="2400" b="1" dirty="0">
                <a:solidFill>
                  <a:srgbClr val="080808"/>
                </a:solidFill>
                <a:latin typeface="Times New Roman" panose="02020603050405020304" pitchFamily="18" charset="0"/>
                <a:ea typeface="SimSun" panose="02010600030101010101" pitchFamily="2" charset="-122"/>
              </a:rPr>
              <a:t>、细菌细胞结构模式图（基本结构和特殊结构）。</a:t>
            </a:r>
            <a:endParaRPr lang="zh-CN" altLang="en-US" sz="2400" b="1" dirty="0">
              <a:solidFill>
                <a:srgbClr val="080808"/>
              </a:solidFill>
              <a:latin typeface="Times New Roman" panose="02020603050405020304" pitchFamily="18" charset="0"/>
              <a:ea typeface="SimSun" panose="02010600030101010101" pitchFamily="2" charset="-122"/>
            </a:endParaRPr>
          </a:p>
          <a:p>
            <a:pPr marL="449580" indent="-449580">
              <a:lnSpc>
                <a:spcPct val="150000"/>
              </a:lnSpc>
              <a:spcBef>
                <a:spcPct val="50000"/>
              </a:spcBef>
            </a:pPr>
            <a:r>
              <a:rPr lang="en-US" altLang="zh-CN" sz="2400" b="1" dirty="0">
                <a:solidFill>
                  <a:srgbClr val="080808"/>
                </a:solidFill>
                <a:latin typeface="Times New Roman" panose="02020603050405020304" pitchFamily="18" charset="0"/>
                <a:ea typeface="SimSun" panose="02010600030101010101" pitchFamily="2" charset="-122"/>
              </a:rPr>
              <a:t>8</a:t>
            </a:r>
            <a:r>
              <a:rPr lang="zh-CN" altLang="en-US" sz="2400" b="1" dirty="0">
                <a:solidFill>
                  <a:srgbClr val="080808"/>
                </a:solidFill>
                <a:latin typeface="Times New Roman" panose="02020603050405020304" pitchFamily="18" charset="0"/>
                <a:ea typeface="SimSun" panose="02010600030101010101" pitchFamily="2" charset="-122"/>
              </a:rPr>
              <a:t>、链霉菌形态、构造模式图。</a:t>
            </a:r>
            <a:endParaRPr lang="zh-CN" altLang="en-US" sz="2400" b="1" dirty="0">
              <a:solidFill>
                <a:srgbClr val="080808"/>
              </a:solidFill>
              <a:latin typeface="Times New Roman" panose="02020603050405020304" pitchFamily="18" charset="0"/>
              <a:ea typeface="SimSun" panose="02010600030101010101" pitchFamily="2" charset="-122"/>
            </a:endParaRPr>
          </a:p>
        </p:txBody>
      </p:sp>
      <p:sp>
        <p:nvSpPr>
          <p:cNvPr id="126979" name="Text Box 3"/>
          <p:cNvSpPr txBox="1"/>
          <p:nvPr/>
        </p:nvSpPr>
        <p:spPr>
          <a:xfrm>
            <a:off x="784225" y="188913"/>
            <a:ext cx="3189288" cy="641350"/>
          </a:xfrm>
          <a:prstGeom prst="rect">
            <a:avLst/>
          </a:prstGeom>
          <a:noFill/>
          <a:ln w="9525">
            <a:noFill/>
          </a:ln>
        </p:spPr>
        <p:txBody>
          <a:bodyPr>
            <a:spAutoFit/>
          </a:bodyPr>
          <a:p>
            <a:pPr>
              <a:spcBef>
                <a:spcPct val="50000"/>
              </a:spcBef>
            </a:pPr>
            <a:r>
              <a:rPr lang="zh-CN" altLang="en-US" sz="3600" b="1" dirty="0">
                <a:solidFill>
                  <a:srgbClr val="CC0000"/>
                </a:solidFill>
                <a:latin typeface="Arial" panose="020B0604020202020204" pitchFamily="34" charset="0"/>
                <a:ea typeface="黑体" panose="02010609060101010101" pitchFamily="2" charset="-122"/>
              </a:rPr>
              <a:t>思考题：</a:t>
            </a:r>
            <a:endParaRPr lang="zh-CN" altLang="en-US" sz="3600" b="1" dirty="0">
              <a:solidFill>
                <a:srgbClr val="CC0000"/>
              </a:solidFill>
              <a:latin typeface="Arial" panose="020B0604020202020204" pitchFamily="34" charset="0"/>
              <a:ea typeface="黑体" panose="02010609060101010101" pitchFamily="2" charset="-122"/>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274" name="Text Box 2"/>
          <p:cNvSpPr txBox="1"/>
          <p:nvPr/>
        </p:nvSpPr>
        <p:spPr>
          <a:xfrm>
            <a:off x="539750" y="1628775"/>
            <a:ext cx="8258810" cy="1470025"/>
          </a:xfrm>
          <a:prstGeom prst="rect">
            <a:avLst/>
          </a:prstGeom>
          <a:noFill/>
          <a:ln w="9525">
            <a:noFill/>
          </a:ln>
        </p:spPr>
        <p:txBody>
          <a:bodyPr wrap="square">
            <a:spAutoFit/>
          </a:bodyPr>
          <a:p>
            <a:pPr marL="1136650" indent="-1136650">
              <a:lnSpc>
                <a:spcPct val="160000"/>
              </a:lnSpc>
              <a:spcBef>
                <a:spcPct val="50000"/>
              </a:spcBef>
            </a:pPr>
            <a:r>
              <a:rPr lang="en-US" altLang="zh-CN" sz="2800" b="1" dirty="0">
                <a:solidFill>
                  <a:srgbClr val="0000FF"/>
                </a:solidFill>
                <a:latin typeface="Times New Roman" panose="02020603050405020304" pitchFamily="18" charset="0"/>
                <a:ea typeface="SimSun" panose="02010600030101010101" pitchFamily="2" charset="-122"/>
              </a:rPr>
              <a:t>1</a:t>
            </a:r>
            <a:r>
              <a:rPr lang="zh-CN" altLang="en-US" sz="2800" b="1" dirty="0">
                <a:solidFill>
                  <a:srgbClr val="0000FF"/>
                </a:solidFill>
                <a:latin typeface="Times New Roman" panose="02020603050405020304" pitchFamily="18" charset="0"/>
                <a:ea typeface="SimSun" panose="02010600030101010101" pitchFamily="2" charset="-122"/>
              </a:rPr>
              <a:t>、细胞壁（</a:t>
            </a:r>
            <a:r>
              <a:rPr lang="en-US" altLang="zh-CN" sz="2800" b="1" dirty="0">
                <a:solidFill>
                  <a:srgbClr val="0000FF"/>
                </a:solidFill>
                <a:latin typeface="Times New Roman" panose="02020603050405020304" pitchFamily="18" charset="0"/>
                <a:ea typeface="SimSun" panose="02010600030101010101" pitchFamily="2" charset="-122"/>
              </a:rPr>
              <a:t>cell wall</a:t>
            </a:r>
            <a:r>
              <a:rPr lang="zh-CN" altLang="en-US" sz="2800" b="1" dirty="0">
                <a:solidFill>
                  <a:srgbClr val="0000FF"/>
                </a:solidFill>
                <a:latin typeface="Times New Roman" panose="02020603050405020304" pitchFamily="18" charset="0"/>
                <a:ea typeface="SimSun" panose="02010600030101010101" pitchFamily="2" charset="-122"/>
              </a:rPr>
              <a:t>）</a:t>
            </a:r>
            <a:r>
              <a:rPr lang="zh-CN" altLang="en-US" sz="2400" b="1" dirty="0">
                <a:solidFill>
                  <a:srgbClr val="0000FF"/>
                </a:solidFill>
                <a:latin typeface="Times New Roman" panose="02020603050405020304" pitchFamily="18" charset="0"/>
                <a:ea typeface="SimSun" panose="02010600030101010101" pitchFamily="2" charset="-122"/>
              </a:rPr>
              <a:t>：</a:t>
            </a:r>
            <a:r>
              <a:rPr lang="zh-CN" altLang="en-US" sz="2800" b="1" dirty="0">
                <a:solidFill>
                  <a:srgbClr val="080808"/>
                </a:solidFill>
                <a:latin typeface="Times New Roman" panose="02020603050405020304" pitchFamily="18" charset="0"/>
                <a:ea typeface="楷体_GB2312" pitchFamily="49" charset="-122"/>
              </a:rPr>
              <a:t>位于细胞最外面的一层厚实、坚韧的外被。占细胞干重的</a:t>
            </a:r>
            <a:r>
              <a:rPr lang="en-US" altLang="zh-CN" sz="2800" b="1" dirty="0">
                <a:solidFill>
                  <a:srgbClr val="080808"/>
                </a:solidFill>
                <a:latin typeface="Times New Roman" panose="02020603050405020304" pitchFamily="18" charset="0"/>
                <a:ea typeface="楷体_GB2312" pitchFamily="49" charset="-122"/>
              </a:rPr>
              <a:t>10</a:t>
            </a:r>
            <a:r>
              <a:rPr lang="zh-CN" altLang="en-US" sz="2800" b="1" dirty="0">
                <a:solidFill>
                  <a:srgbClr val="080808"/>
                </a:solidFill>
                <a:latin typeface="Times New Roman" panose="02020603050405020304" pitchFamily="18" charset="0"/>
                <a:ea typeface="楷体_GB2312" pitchFamily="49" charset="-122"/>
              </a:rPr>
              <a:t>％－</a:t>
            </a:r>
            <a:r>
              <a:rPr lang="en-US" altLang="zh-CN" sz="2800" b="1" dirty="0">
                <a:solidFill>
                  <a:srgbClr val="080808"/>
                </a:solidFill>
                <a:latin typeface="Times New Roman" panose="02020603050405020304" pitchFamily="18" charset="0"/>
                <a:ea typeface="楷体_GB2312" pitchFamily="49" charset="-122"/>
              </a:rPr>
              <a:t>25 </a:t>
            </a:r>
            <a:r>
              <a:rPr lang="zh-CN" altLang="en-US" sz="2800" b="1" dirty="0">
                <a:solidFill>
                  <a:srgbClr val="080808"/>
                </a:solidFill>
                <a:latin typeface="Times New Roman" panose="02020603050405020304" pitchFamily="18" charset="0"/>
                <a:ea typeface="楷体_GB2312" pitchFamily="49" charset="-122"/>
              </a:rPr>
              <a:t>％。</a:t>
            </a:r>
            <a:endParaRPr lang="zh-CN" altLang="en-US" sz="2800" b="1" dirty="0">
              <a:solidFill>
                <a:srgbClr val="080808"/>
              </a:solidFill>
              <a:latin typeface="Times New Roman" panose="02020603050405020304" pitchFamily="18" charset="0"/>
              <a:ea typeface="楷体_GB2312" pitchFamily="49" charset="-122"/>
            </a:endParaRPr>
          </a:p>
        </p:txBody>
      </p:sp>
      <p:sp>
        <p:nvSpPr>
          <p:cNvPr id="15363" name="Text Box 4"/>
          <p:cNvSpPr txBox="1"/>
          <p:nvPr/>
        </p:nvSpPr>
        <p:spPr>
          <a:xfrm>
            <a:off x="460375" y="620713"/>
            <a:ext cx="7777163" cy="762000"/>
          </a:xfrm>
          <a:prstGeom prst="rect">
            <a:avLst/>
          </a:prstGeom>
          <a:noFill/>
          <a:ln w="9525">
            <a:noFill/>
          </a:ln>
        </p:spPr>
        <p:txBody>
          <a:bodyPr>
            <a:spAutoFit/>
          </a:bodyPr>
          <a:p>
            <a:pPr>
              <a:spcBef>
                <a:spcPct val="50000"/>
              </a:spcBef>
            </a:pPr>
            <a:r>
              <a:rPr lang="zh-CN" altLang="en-US" sz="4400" b="1" dirty="0">
                <a:solidFill>
                  <a:srgbClr val="A50021"/>
                </a:solidFill>
                <a:latin typeface="隶书" pitchFamily="49" charset="-122"/>
                <a:ea typeface="隶书" pitchFamily="49" charset="-122"/>
              </a:rPr>
              <a:t>第一节 细 菌</a:t>
            </a:r>
            <a:endParaRPr lang="zh-CN" altLang="en-US" sz="4400" b="1" dirty="0">
              <a:solidFill>
                <a:srgbClr val="A50021"/>
              </a:solidFill>
              <a:latin typeface="隶书" pitchFamily="49" charset="-122"/>
              <a:ea typeface="隶书" pitchFamily="49" charset="-122"/>
            </a:endParaRPr>
          </a:p>
        </p:txBody>
      </p:sp>
      <p:pic>
        <p:nvPicPr>
          <p:cNvPr id="3" name="图片 2"/>
          <p:cNvPicPr>
            <a:picLocks noChangeAspect="1"/>
          </p:cNvPicPr>
          <p:nvPr/>
        </p:nvPicPr>
        <p:blipFill>
          <a:blip r:embed="rId1"/>
          <a:stretch>
            <a:fillRect/>
          </a:stretch>
        </p:blipFill>
        <p:spPr>
          <a:xfrm>
            <a:off x="611505" y="3140710"/>
            <a:ext cx="5619750" cy="3609975"/>
          </a:xfrm>
          <a:prstGeom prst="rect">
            <a:avLst/>
          </a:prstGeom>
        </p:spPr>
      </p:pic>
      <p:sp>
        <p:nvSpPr>
          <p:cNvPr id="4" name="文本框 3"/>
          <p:cNvSpPr txBox="1"/>
          <p:nvPr/>
        </p:nvSpPr>
        <p:spPr>
          <a:xfrm>
            <a:off x="6300470" y="5085080"/>
            <a:ext cx="2654935" cy="1470025"/>
          </a:xfrm>
          <a:prstGeom prst="rect">
            <a:avLst/>
          </a:prstGeom>
          <a:noFill/>
        </p:spPr>
        <p:txBody>
          <a:bodyPr wrap="square" rtlCol="0" anchor="t">
            <a:spAutoFit/>
          </a:bodyPr>
          <a:p>
            <a:pPr marL="12065" indent="-12065">
              <a:lnSpc>
                <a:spcPct val="160000"/>
              </a:lnSpc>
              <a:spcBef>
                <a:spcPct val="50000"/>
              </a:spcBef>
            </a:pPr>
            <a:r>
              <a:rPr lang="en-US" altLang="zh-CN" sz="2800" b="1" dirty="0">
                <a:solidFill>
                  <a:srgbClr val="080808"/>
                </a:solidFill>
                <a:latin typeface="Times New Roman" panose="02020603050405020304" pitchFamily="18" charset="0"/>
                <a:ea typeface="SimSun" panose="02010600030101010101" pitchFamily="2" charset="-122"/>
                <a:sym typeface="+mn-ea"/>
              </a:rPr>
              <a:t>G</a:t>
            </a:r>
            <a:r>
              <a:rPr lang="zh-CN" altLang="en-US" sz="2800" b="1" baseline="30000" dirty="0">
                <a:solidFill>
                  <a:srgbClr val="080808"/>
                </a:solidFill>
                <a:latin typeface="Times New Roman" panose="02020603050405020304" pitchFamily="18" charset="0"/>
                <a:ea typeface="SimSun" panose="02010600030101010101" pitchFamily="2" charset="-122"/>
                <a:sym typeface="+mn-ea"/>
              </a:rPr>
              <a:t>＋</a:t>
            </a:r>
            <a:r>
              <a:rPr lang="zh-CN" altLang="en-US" sz="2800" b="1" dirty="0">
                <a:solidFill>
                  <a:srgbClr val="080808"/>
                </a:solidFill>
                <a:latin typeface="Times New Roman" panose="02020603050405020304" pitchFamily="18" charset="0"/>
                <a:ea typeface="楷体_GB2312" pitchFamily="49" charset="-122"/>
                <a:sym typeface="+mn-ea"/>
              </a:rPr>
              <a:t>菌与</a:t>
            </a:r>
            <a:r>
              <a:rPr lang="en-US" altLang="zh-CN" sz="2800" b="1" dirty="0">
                <a:solidFill>
                  <a:srgbClr val="080808"/>
                </a:solidFill>
                <a:latin typeface="Times New Roman" panose="02020603050405020304" pitchFamily="18" charset="0"/>
                <a:ea typeface="SimSun" panose="02010600030101010101" pitchFamily="2" charset="-122"/>
                <a:sym typeface="+mn-ea"/>
              </a:rPr>
              <a:t>G</a:t>
            </a:r>
            <a:r>
              <a:rPr lang="zh-CN" altLang="en-US" sz="2800" b="1" baseline="30000" dirty="0">
                <a:solidFill>
                  <a:srgbClr val="080808"/>
                </a:solidFill>
                <a:latin typeface="Times New Roman" panose="02020603050405020304" pitchFamily="18" charset="0"/>
                <a:ea typeface="SimSun" panose="02010600030101010101" pitchFamily="2" charset="-122"/>
                <a:sym typeface="+mn-ea"/>
              </a:rPr>
              <a:t>－</a:t>
            </a:r>
            <a:r>
              <a:rPr lang="zh-CN" altLang="en-US" sz="2800" b="1" dirty="0">
                <a:solidFill>
                  <a:srgbClr val="080808"/>
                </a:solidFill>
                <a:latin typeface="Times New Roman" panose="02020603050405020304" pitchFamily="18" charset="0"/>
                <a:ea typeface="楷体_GB2312" pitchFamily="49" charset="-122"/>
                <a:sym typeface="+mn-ea"/>
              </a:rPr>
              <a:t>菌细胞壁结构不同</a:t>
            </a:r>
            <a:r>
              <a:rPr lang="zh-CN" altLang="en-US" b="1" dirty="0">
                <a:solidFill>
                  <a:srgbClr val="080808"/>
                </a:solidFill>
                <a:latin typeface="Times New Roman" panose="02020603050405020304" pitchFamily="18" charset="0"/>
                <a:ea typeface="楷体_GB2312" pitchFamily="49" charset="-122"/>
                <a:sym typeface="+mn-ea"/>
              </a:rPr>
              <a:t>。</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withEffect">
                                  <p:stCondLst>
                                    <p:cond delay="0"/>
                                  </p:stCondLst>
                                  <p:childTnLst>
                                    <p:set>
                                      <p:cBhvr>
                                        <p:cTn id="6" dur="1" fill="hold">
                                          <p:stCondLst>
                                            <p:cond delay="0"/>
                                          </p:stCondLst>
                                        </p:cTn>
                                        <p:tgtEl>
                                          <p:spTgt spid="54274"/>
                                        </p:tgtEl>
                                        <p:attrNameLst>
                                          <p:attrName>style.visibility</p:attrName>
                                        </p:attrNameLst>
                                      </p:cBhvr>
                                      <p:to>
                                        <p:strVal val="visible"/>
                                      </p:to>
                                    </p:set>
                                    <p:anim calcmode="lin" valueType="num">
                                      <p:cBhvr>
                                        <p:cTn id="7" dur="1000" fill="hold"/>
                                        <p:tgtEl>
                                          <p:spTgt spid="54274"/>
                                        </p:tgtEl>
                                        <p:attrNameLst>
                                          <p:attrName>ppt_w</p:attrName>
                                        </p:attrNameLst>
                                      </p:cBhvr>
                                      <p:tavLst>
                                        <p:tav tm="0">
                                          <p:val>
                                            <p:fltVal val="0.000000"/>
                                          </p:val>
                                        </p:tav>
                                        <p:tav tm="100000">
                                          <p:val>
                                            <p:strVal val="#ppt_w"/>
                                          </p:val>
                                        </p:tav>
                                      </p:tavLst>
                                    </p:anim>
                                    <p:anim calcmode="lin" valueType="num">
                                      <p:cBhvr>
                                        <p:cTn id="8" dur="1000" fill="hold"/>
                                        <p:tgtEl>
                                          <p:spTgt spid="5427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27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7346" name="Text Box 2"/>
          <p:cNvSpPr txBox="1"/>
          <p:nvPr/>
        </p:nvSpPr>
        <p:spPr>
          <a:xfrm>
            <a:off x="353695" y="1700530"/>
            <a:ext cx="8672195" cy="4323080"/>
          </a:xfrm>
          <a:prstGeom prst="rect">
            <a:avLst/>
          </a:prstGeom>
          <a:noFill/>
          <a:ln w="9525">
            <a:noFill/>
          </a:ln>
        </p:spPr>
        <p:txBody>
          <a:bodyPr wrap="square">
            <a:spAutoFit/>
          </a:bodyPr>
          <a:p>
            <a:pPr marL="476250" indent="-476250">
              <a:spcBef>
                <a:spcPct val="50000"/>
              </a:spcBef>
            </a:pPr>
            <a:r>
              <a:rPr lang="zh-CN" altLang="en-US" sz="2800" b="1" dirty="0">
                <a:solidFill>
                  <a:srgbClr val="0000FF"/>
                </a:solidFill>
                <a:latin typeface="Arial" panose="020B0604020202020204" pitchFamily="34" charset="0"/>
                <a:ea typeface="SimSun" panose="02010600030101010101" pitchFamily="2" charset="-122"/>
              </a:rPr>
              <a:t>（</a:t>
            </a:r>
            <a:r>
              <a:rPr lang="en-US" altLang="zh-CN" sz="2800" b="1" dirty="0">
                <a:solidFill>
                  <a:srgbClr val="0000FF"/>
                </a:solidFill>
                <a:latin typeface="Arial" panose="020B0604020202020204" pitchFamily="34" charset="0"/>
                <a:ea typeface="SimSun" panose="02010600030101010101" pitchFamily="2" charset="-122"/>
              </a:rPr>
              <a:t>1</a:t>
            </a:r>
            <a:r>
              <a:rPr lang="zh-CN" altLang="en-US" sz="2800" b="1" dirty="0">
                <a:solidFill>
                  <a:srgbClr val="0000FF"/>
                </a:solidFill>
                <a:latin typeface="Arial" panose="020B0604020202020204" pitchFamily="34" charset="0"/>
                <a:ea typeface="SimSun" panose="02010600030101010101" pitchFamily="2" charset="-122"/>
              </a:rPr>
              <a:t>）</a:t>
            </a:r>
            <a:r>
              <a:rPr lang="zh-CN" altLang="en-US" sz="2800" b="1" dirty="0">
                <a:solidFill>
                  <a:srgbClr val="990099"/>
                </a:solidFill>
                <a:latin typeface="黑体" panose="02010609060101010101" pitchFamily="2" charset="-122"/>
                <a:ea typeface="黑体" panose="02010609060101010101" pitchFamily="2" charset="-122"/>
              </a:rPr>
              <a:t> </a:t>
            </a:r>
            <a:r>
              <a:rPr lang="zh-CN" altLang="en-US" sz="2800" b="1" dirty="0">
                <a:solidFill>
                  <a:srgbClr val="0000FF"/>
                </a:solidFill>
                <a:latin typeface="Arial" panose="020B0604020202020204" pitchFamily="34" charset="0"/>
                <a:ea typeface="SimSun" panose="02010600030101010101" pitchFamily="2" charset="-122"/>
              </a:rPr>
              <a:t>革兰氏阳性菌</a:t>
            </a:r>
            <a:r>
              <a:rPr lang="zh-CN" altLang="en-US" sz="2800" b="1" dirty="0">
                <a:solidFill>
                  <a:srgbClr val="0000FF"/>
                </a:solidFill>
                <a:latin typeface="Times New Roman" panose="02020603050405020304" pitchFamily="18" charset="0"/>
                <a:ea typeface="SimSun" panose="02010600030101010101" pitchFamily="2" charset="-122"/>
              </a:rPr>
              <a:t>（</a:t>
            </a:r>
            <a:r>
              <a:rPr lang="en-US" altLang="zh-CN" sz="2800" b="1" dirty="0">
                <a:solidFill>
                  <a:srgbClr val="0000FF"/>
                </a:solidFill>
                <a:latin typeface="Times New Roman" panose="02020603050405020304" pitchFamily="18" charset="0"/>
                <a:ea typeface="SimSun" panose="02010600030101010101" pitchFamily="2" charset="-122"/>
              </a:rPr>
              <a:t>G</a:t>
            </a:r>
            <a:r>
              <a:rPr lang="zh-CN" altLang="en-US" sz="2800" b="1" baseline="30000" dirty="0">
                <a:solidFill>
                  <a:srgbClr val="0000FF"/>
                </a:solidFill>
                <a:latin typeface="Times New Roman" panose="02020603050405020304" pitchFamily="18" charset="0"/>
                <a:ea typeface="SimSun" panose="02010600030101010101" pitchFamily="2" charset="-122"/>
              </a:rPr>
              <a:t>＋</a:t>
            </a:r>
            <a:r>
              <a:rPr lang="zh-CN" altLang="en-US" sz="2800" b="1" dirty="0">
                <a:solidFill>
                  <a:srgbClr val="0000FF"/>
                </a:solidFill>
                <a:latin typeface="Times New Roman" panose="02020603050405020304" pitchFamily="18" charset="0"/>
                <a:ea typeface="SimSun" panose="02010600030101010101" pitchFamily="2" charset="-122"/>
              </a:rPr>
              <a:t>）细胞壁结构</a:t>
            </a:r>
            <a:endParaRPr lang="zh-CN" altLang="en-US" sz="2400" b="1" dirty="0">
              <a:solidFill>
                <a:srgbClr val="080808"/>
              </a:solidFill>
              <a:latin typeface="Times New Roman" panose="02020603050405020304" pitchFamily="18" charset="0"/>
              <a:ea typeface="楷体_GB2312" pitchFamily="49" charset="-122"/>
            </a:endParaRPr>
          </a:p>
          <a:p>
            <a:pPr marL="476250" indent="-476250">
              <a:lnSpc>
                <a:spcPct val="150000"/>
              </a:lnSpc>
              <a:spcBef>
                <a:spcPct val="50000"/>
              </a:spcBef>
            </a:pPr>
            <a:r>
              <a:rPr lang="zh-CN" altLang="en-US" sz="2400" dirty="0">
                <a:solidFill>
                  <a:srgbClr val="080808"/>
                </a:solidFill>
                <a:latin typeface="Times New Roman" panose="02020603050405020304" pitchFamily="18" charset="0"/>
                <a:ea typeface="楷体_GB2312" pitchFamily="49" charset="-122"/>
              </a:rPr>
              <a:t>◆ </a:t>
            </a:r>
            <a:r>
              <a:rPr lang="zh-CN" altLang="en-US" sz="2400" b="1" dirty="0">
                <a:solidFill>
                  <a:srgbClr val="080808"/>
                </a:solidFill>
                <a:latin typeface="Times New Roman" panose="02020603050405020304" pitchFamily="18" charset="0"/>
                <a:ea typeface="楷体_GB2312" pitchFamily="49" charset="-122"/>
              </a:rPr>
              <a:t>主要成分为肽聚糖，约占细胞壁干重的 </a:t>
            </a:r>
            <a:r>
              <a:rPr lang="en-US" altLang="zh-CN" sz="2400" b="1" dirty="0">
                <a:solidFill>
                  <a:srgbClr val="080808"/>
                </a:solidFill>
                <a:latin typeface="Times New Roman" panose="02020603050405020304" pitchFamily="18" charset="0"/>
                <a:ea typeface="楷体_GB2312" pitchFamily="49" charset="-122"/>
              </a:rPr>
              <a:t>50</a:t>
            </a:r>
            <a:r>
              <a:rPr lang="zh-CN" altLang="en-US" sz="2400" b="1" dirty="0">
                <a:solidFill>
                  <a:srgbClr val="080808"/>
                </a:solidFill>
                <a:latin typeface="Times New Roman" panose="02020603050405020304" pitchFamily="18" charset="0"/>
                <a:ea typeface="楷体_GB2312" pitchFamily="49" charset="-122"/>
              </a:rPr>
              <a:t>－</a:t>
            </a:r>
            <a:r>
              <a:rPr lang="en-US" altLang="zh-CN" sz="2400" b="1" dirty="0">
                <a:solidFill>
                  <a:srgbClr val="080808"/>
                </a:solidFill>
                <a:latin typeface="Times New Roman" panose="02020603050405020304" pitchFamily="18" charset="0"/>
                <a:ea typeface="楷体_GB2312" pitchFamily="49" charset="-122"/>
              </a:rPr>
              <a:t>80 </a:t>
            </a:r>
            <a:r>
              <a:rPr lang="zh-CN" altLang="en-US" sz="2400" b="1" dirty="0">
                <a:solidFill>
                  <a:srgbClr val="080808"/>
                </a:solidFill>
                <a:latin typeface="Times New Roman" panose="02020603050405020304" pitchFamily="18" charset="0"/>
                <a:ea typeface="楷体_GB2312" pitchFamily="49" charset="-122"/>
              </a:rPr>
              <a:t>％，较厚，约 </a:t>
            </a:r>
            <a:r>
              <a:rPr lang="en-US" altLang="zh-CN" sz="2400" b="1" dirty="0">
                <a:solidFill>
                  <a:srgbClr val="080808"/>
                </a:solidFill>
                <a:latin typeface="Times New Roman" panose="02020603050405020304" pitchFamily="18" charset="0"/>
                <a:ea typeface="楷体_GB2312" pitchFamily="49" charset="-122"/>
              </a:rPr>
              <a:t>40 </a:t>
            </a:r>
            <a:r>
              <a:rPr lang="zh-CN" altLang="en-US" sz="2400" b="1" dirty="0">
                <a:solidFill>
                  <a:srgbClr val="080808"/>
                </a:solidFill>
                <a:latin typeface="Times New Roman" panose="02020603050405020304" pitchFamily="18" charset="0"/>
                <a:ea typeface="楷体_GB2312" pitchFamily="49" charset="-122"/>
              </a:rPr>
              <a:t>层。</a:t>
            </a:r>
            <a:endParaRPr lang="zh-CN" altLang="en-US" sz="2400" b="1" dirty="0">
              <a:solidFill>
                <a:srgbClr val="080808"/>
              </a:solidFill>
              <a:latin typeface="Times New Roman" panose="02020603050405020304" pitchFamily="18" charset="0"/>
              <a:ea typeface="楷体_GB2312" pitchFamily="49" charset="-122"/>
            </a:endParaRPr>
          </a:p>
          <a:p>
            <a:pPr marL="4629150" indent="-4629150">
              <a:lnSpc>
                <a:spcPct val="150000"/>
              </a:lnSpc>
              <a:spcBef>
                <a:spcPct val="50000"/>
              </a:spcBef>
            </a:pPr>
            <a:r>
              <a:rPr lang="zh-CN" altLang="en-US" sz="2800" b="1" dirty="0">
                <a:latin typeface="SimSun" panose="02010600030101010101" pitchFamily="2" charset="-122"/>
                <a:ea typeface="SimSun" panose="02010600030101010101" pitchFamily="2" charset="-122"/>
              </a:rPr>
              <a:t>          </a:t>
            </a:r>
            <a:r>
              <a:rPr lang="zh-CN" altLang="en-US" sz="2000" b="1" dirty="0">
                <a:latin typeface="SimSun" panose="02010600030101010101" pitchFamily="2" charset="-122"/>
                <a:ea typeface="SimSun" panose="02010600030101010101" pitchFamily="2" charset="-122"/>
              </a:rPr>
              <a:t>双糖单元</a:t>
            </a:r>
            <a:r>
              <a:rPr lang="en-US" altLang="zh-CN" sz="2000" b="1" dirty="0">
                <a:latin typeface="SimSun" panose="02010600030101010101" pitchFamily="2" charset="-122"/>
                <a:ea typeface="SimSun" panose="02010600030101010101" pitchFamily="2" charset="-122"/>
              </a:rPr>
              <a:t>(</a:t>
            </a:r>
            <a:r>
              <a:rPr lang="zh-CN" altLang="en-US" sz="2000" b="1" dirty="0">
                <a:latin typeface="SimSun" panose="02010600030101010101" pitchFamily="2" charset="-122"/>
                <a:ea typeface="SimSun" panose="02010600030101010101" pitchFamily="2" charset="-122"/>
              </a:rPr>
              <a:t>组成</a:t>
            </a:r>
            <a:r>
              <a:rPr lang="zh-CN" altLang="en-US" sz="2000" b="1" dirty="0">
                <a:solidFill>
                  <a:srgbClr val="080808"/>
                </a:solidFill>
                <a:latin typeface="SimSun" panose="02010600030101010101" pitchFamily="2" charset="-122"/>
                <a:ea typeface="SimSun" panose="02010600030101010101" pitchFamily="2" charset="-122"/>
              </a:rPr>
              <a:t>多糖链</a:t>
            </a:r>
            <a:r>
              <a:rPr lang="en-US" altLang="zh-CN" sz="2000" b="1" dirty="0">
                <a:solidFill>
                  <a:srgbClr val="080808"/>
                </a:solidFill>
                <a:latin typeface="SimSun" panose="02010600030101010101" pitchFamily="2" charset="-122"/>
                <a:ea typeface="SimSun" panose="02010600030101010101" pitchFamily="2" charset="-122"/>
              </a:rPr>
              <a:t>)</a:t>
            </a:r>
            <a:r>
              <a:rPr lang="zh-CN" altLang="en-US" sz="2000" b="1" dirty="0">
                <a:solidFill>
                  <a:srgbClr val="080808"/>
                </a:solidFill>
                <a:latin typeface="SimSun" panose="02010600030101010101" pitchFamily="2" charset="-122"/>
                <a:ea typeface="SimSun" panose="02010600030101010101" pitchFamily="2" charset="-122"/>
              </a:rPr>
              <a:t>：</a:t>
            </a:r>
            <a:r>
              <a:rPr lang="en-US" altLang="zh-CN" sz="1800" dirty="0">
                <a:solidFill>
                  <a:srgbClr val="080808"/>
                </a:solidFill>
                <a:latin typeface="Arial Black" panose="020B0A04020102020204" pitchFamily="34" charset="0"/>
                <a:ea typeface="SimSun" panose="02010600030101010101" pitchFamily="2" charset="-122"/>
              </a:rPr>
              <a:t>G(N-</a:t>
            </a:r>
            <a:r>
              <a:rPr lang="zh-CN" altLang="en-US" sz="1800" dirty="0">
                <a:solidFill>
                  <a:srgbClr val="080808"/>
                </a:solidFill>
                <a:latin typeface="Arial Black" panose="020B0A04020102020204" pitchFamily="34" charset="0"/>
                <a:ea typeface="SimSun" panose="02010600030101010101" pitchFamily="2" charset="-122"/>
              </a:rPr>
              <a:t>乙酰葡萄糖胺</a:t>
            </a:r>
            <a:r>
              <a:rPr lang="en-US" altLang="zh-CN" sz="1800" dirty="0">
                <a:solidFill>
                  <a:srgbClr val="080808"/>
                </a:solidFill>
                <a:latin typeface="Arial Black" panose="020B0A04020102020204" pitchFamily="34" charset="0"/>
                <a:ea typeface="SimSun" panose="02010600030101010101" pitchFamily="2" charset="-122"/>
              </a:rPr>
              <a:t>,NAG) – M(N-</a:t>
            </a:r>
            <a:r>
              <a:rPr lang="zh-CN" altLang="en-US" sz="1800" dirty="0">
                <a:solidFill>
                  <a:srgbClr val="080808"/>
                </a:solidFill>
                <a:latin typeface="Arial Black" panose="020B0A04020102020204" pitchFamily="34" charset="0"/>
                <a:ea typeface="SimSun" panose="02010600030101010101" pitchFamily="2" charset="-122"/>
              </a:rPr>
              <a:t>乙酰胞壁酸</a:t>
            </a:r>
            <a:r>
              <a:rPr lang="en-US" altLang="zh-CN" sz="1800" dirty="0">
                <a:solidFill>
                  <a:srgbClr val="080808"/>
                </a:solidFill>
                <a:latin typeface="Arial Black" panose="020B0A04020102020204" pitchFamily="34" charset="0"/>
                <a:ea typeface="SimSun" panose="02010600030101010101" pitchFamily="2" charset="-122"/>
              </a:rPr>
              <a:t>,NAM) – G – M</a:t>
            </a:r>
            <a:endParaRPr lang="en-US" altLang="zh-CN" sz="900" dirty="0">
              <a:solidFill>
                <a:srgbClr val="080808"/>
              </a:solidFill>
              <a:latin typeface="SimSun" panose="02010600030101010101" pitchFamily="2" charset="-122"/>
              <a:ea typeface="SimSun" panose="02010600030101010101" pitchFamily="2" charset="-122"/>
            </a:endParaRPr>
          </a:p>
          <a:p>
            <a:pPr marL="1850390" indent="-1273810" defTabSz="914400">
              <a:lnSpc>
                <a:spcPct val="150000"/>
              </a:lnSpc>
              <a:spcBef>
                <a:spcPct val="50000"/>
              </a:spcBef>
              <a:tabLst>
                <a:tab pos="716280" algn="l"/>
              </a:tabLst>
            </a:pPr>
            <a:r>
              <a:rPr lang="en-US" altLang="zh-CN" sz="2000" b="1" dirty="0">
                <a:latin typeface="SimSun" panose="02010600030101010101" pitchFamily="2" charset="-122"/>
                <a:ea typeface="SimSun" panose="02010600030101010101" pitchFamily="2" charset="-122"/>
              </a:rPr>
              <a:t> </a:t>
            </a:r>
            <a:r>
              <a:rPr lang="zh-CN" altLang="en-US" sz="2000" b="1" dirty="0">
                <a:solidFill>
                  <a:srgbClr val="A50021"/>
                </a:solidFill>
                <a:latin typeface="SimSun" panose="02010600030101010101" pitchFamily="2" charset="-122"/>
                <a:ea typeface="SimSun" panose="02010600030101010101" pitchFamily="2" charset="-122"/>
              </a:rPr>
              <a:t>肽聚糖：</a:t>
            </a:r>
            <a:r>
              <a:rPr lang="zh-CN" altLang="en-US" sz="2000" b="1" dirty="0">
                <a:latin typeface="SimSun" panose="02010600030101010101" pitchFamily="2" charset="-122"/>
                <a:ea typeface="SimSun" panose="02010600030101010101" pitchFamily="2" charset="-122"/>
              </a:rPr>
              <a:t> </a:t>
            </a:r>
            <a:r>
              <a:rPr lang="zh-CN" altLang="en-US" sz="2000" b="1" dirty="0">
                <a:solidFill>
                  <a:srgbClr val="080808"/>
                </a:solidFill>
                <a:latin typeface="SimSun" panose="02010600030101010101" pitchFamily="2" charset="-122"/>
                <a:ea typeface="SimSun" panose="02010600030101010101" pitchFamily="2" charset="-122"/>
              </a:rPr>
              <a:t>四尾肽</a:t>
            </a:r>
            <a:r>
              <a:rPr lang="en-US" altLang="zh-CN" sz="2000" b="1" dirty="0">
                <a:solidFill>
                  <a:srgbClr val="080808"/>
                </a:solidFill>
                <a:latin typeface="SimSun" panose="02010600030101010101" pitchFamily="2" charset="-122"/>
                <a:ea typeface="SimSun" panose="02010600030101010101" pitchFamily="2" charset="-122"/>
              </a:rPr>
              <a:t>:</a:t>
            </a:r>
            <a:r>
              <a:rPr lang="zh-CN" altLang="en-US" sz="2000" b="1" dirty="0">
                <a:solidFill>
                  <a:srgbClr val="080808"/>
                </a:solidFill>
                <a:latin typeface="SimSun" panose="02010600030101010101" pitchFamily="2" charset="-122"/>
                <a:ea typeface="SimSun" panose="02010600030101010101" pitchFamily="2" charset="-122"/>
              </a:rPr>
              <a:t>连接</a:t>
            </a:r>
            <a:r>
              <a:rPr lang="en-US" altLang="zh-CN" sz="2000" dirty="0">
                <a:solidFill>
                  <a:srgbClr val="080808"/>
                </a:solidFill>
                <a:latin typeface="Arial Black" panose="020B0A04020102020204" pitchFamily="34" charset="0"/>
                <a:ea typeface="SimSun" panose="02010600030101010101" pitchFamily="2" charset="-122"/>
                <a:sym typeface="+mn-ea"/>
              </a:rPr>
              <a:t>N-</a:t>
            </a:r>
            <a:r>
              <a:rPr lang="zh-CN" altLang="en-US" sz="2000" dirty="0">
                <a:solidFill>
                  <a:srgbClr val="080808"/>
                </a:solidFill>
                <a:latin typeface="Arial Black" panose="020B0A04020102020204" pitchFamily="34" charset="0"/>
                <a:ea typeface="SimSun" panose="02010600030101010101" pitchFamily="2" charset="-122"/>
                <a:sym typeface="+mn-ea"/>
              </a:rPr>
              <a:t>乙酰胞壁酸</a:t>
            </a:r>
            <a:r>
              <a:rPr lang="en-US" altLang="zh-CN" sz="2000" dirty="0">
                <a:solidFill>
                  <a:srgbClr val="080808"/>
                </a:solidFill>
                <a:latin typeface="Arial Black" panose="020B0A04020102020204" pitchFamily="34" charset="0"/>
                <a:ea typeface="SimSun" panose="02010600030101010101" pitchFamily="2" charset="-122"/>
                <a:sym typeface="+mn-ea"/>
              </a:rPr>
              <a:t>(</a:t>
            </a:r>
            <a:r>
              <a:rPr lang="en-US" altLang="zh-CN" sz="1600" dirty="0">
                <a:solidFill>
                  <a:srgbClr val="080808"/>
                </a:solidFill>
                <a:latin typeface="Arial Black" panose="020B0A04020102020204" pitchFamily="34" charset="0"/>
                <a:ea typeface="SimSun" panose="02010600030101010101" pitchFamily="2" charset="-122"/>
              </a:rPr>
              <a:t>L-Ala </a:t>
            </a:r>
            <a:r>
              <a:rPr lang="zh-CN" altLang="en-US" sz="1600" dirty="0">
                <a:solidFill>
                  <a:srgbClr val="080808"/>
                </a:solidFill>
                <a:latin typeface="Arial Black" panose="020B0A04020102020204" pitchFamily="34" charset="0"/>
                <a:ea typeface="SimSun" panose="02010600030101010101" pitchFamily="2" charset="-122"/>
              </a:rPr>
              <a:t>－ </a:t>
            </a:r>
            <a:r>
              <a:rPr lang="en-US" altLang="zh-CN" sz="1600" dirty="0">
                <a:solidFill>
                  <a:srgbClr val="080808"/>
                </a:solidFill>
                <a:latin typeface="Arial Black" panose="020B0A04020102020204" pitchFamily="34" charset="0"/>
                <a:ea typeface="SimSun" panose="02010600030101010101" pitchFamily="2" charset="-122"/>
              </a:rPr>
              <a:t>D-Glu </a:t>
            </a:r>
            <a:r>
              <a:rPr lang="zh-CN" altLang="en-US" sz="1600" dirty="0">
                <a:solidFill>
                  <a:srgbClr val="080808"/>
                </a:solidFill>
                <a:latin typeface="Arial Black" panose="020B0A04020102020204" pitchFamily="34" charset="0"/>
                <a:ea typeface="SimSun" panose="02010600030101010101" pitchFamily="2" charset="-122"/>
              </a:rPr>
              <a:t>－ </a:t>
            </a:r>
            <a:r>
              <a:rPr lang="en-US" altLang="zh-CN" sz="1600" dirty="0">
                <a:solidFill>
                  <a:srgbClr val="990099"/>
                </a:solidFill>
                <a:latin typeface="Arial Black" panose="020B0A04020102020204" pitchFamily="34" charset="0"/>
                <a:ea typeface="SimSun" panose="02010600030101010101" pitchFamily="2" charset="-122"/>
              </a:rPr>
              <a:t>L-Lys </a:t>
            </a:r>
            <a:r>
              <a:rPr lang="zh-CN" altLang="en-US" sz="1600" dirty="0">
                <a:solidFill>
                  <a:srgbClr val="080808"/>
                </a:solidFill>
                <a:latin typeface="Arial Black" panose="020B0A04020102020204" pitchFamily="34" charset="0"/>
                <a:ea typeface="SimSun" panose="02010600030101010101" pitchFamily="2" charset="-122"/>
              </a:rPr>
              <a:t>－ </a:t>
            </a:r>
            <a:r>
              <a:rPr lang="en-US" altLang="zh-CN" sz="1600" dirty="0">
                <a:solidFill>
                  <a:srgbClr val="990099"/>
                </a:solidFill>
                <a:latin typeface="Arial Black" panose="020B0A04020102020204" pitchFamily="34" charset="0"/>
                <a:ea typeface="SimSun" panose="02010600030101010101" pitchFamily="2" charset="-122"/>
              </a:rPr>
              <a:t>D-Ala)</a:t>
            </a:r>
            <a:endParaRPr lang="en-US" altLang="zh-CN" sz="1600" dirty="0">
              <a:solidFill>
                <a:srgbClr val="990099"/>
              </a:solidFill>
              <a:latin typeface="Arial Black" panose="020B0A04020102020204" pitchFamily="34" charset="0"/>
              <a:ea typeface="SimSun" panose="02010600030101010101" pitchFamily="2" charset="-122"/>
            </a:endParaRPr>
          </a:p>
          <a:p>
            <a:pPr marL="1837055" indent="-1070610" defTabSz="914400">
              <a:lnSpc>
                <a:spcPct val="150000"/>
              </a:lnSpc>
              <a:spcBef>
                <a:spcPct val="50000"/>
              </a:spcBef>
              <a:tabLst>
                <a:tab pos="805815" algn="l"/>
              </a:tabLst>
            </a:pPr>
            <a:r>
              <a:rPr lang="en-US" altLang="zh-CN" sz="2000" b="1" dirty="0">
                <a:latin typeface="SimSun" panose="02010600030101010101" pitchFamily="2" charset="-122"/>
                <a:ea typeface="SimSun" panose="02010600030101010101" pitchFamily="2" charset="-122"/>
              </a:rPr>
              <a:t>         </a:t>
            </a:r>
            <a:r>
              <a:rPr lang="zh-CN" altLang="en-US" sz="2000" b="1" dirty="0">
                <a:solidFill>
                  <a:srgbClr val="080808"/>
                </a:solidFill>
                <a:latin typeface="SimSun" panose="02010600030101010101" pitchFamily="2" charset="-122"/>
                <a:ea typeface="SimSun" panose="02010600030101010101" pitchFamily="2" charset="-122"/>
              </a:rPr>
              <a:t>肽</a:t>
            </a:r>
            <a:r>
              <a:rPr lang="zh-CN" altLang="en-US" sz="2000" b="1" dirty="0">
                <a:solidFill>
                  <a:srgbClr val="080808"/>
                </a:solidFill>
                <a:latin typeface="Times New Roman" panose="02020603050405020304" pitchFamily="18" charset="0"/>
                <a:ea typeface="SimSun" panose="02010600030101010101" pitchFamily="2" charset="-122"/>
              </a:rPr>
              <a:t>“</a:t>
            </a:r>
            <a:r>
              <a:rPr lang="zh-CN" altLang="en-US" sz="2000" b="1" dirty="0">
                <a:solidFill>
                  <a:srgbClr val="080808"/>
                </a:solidFill>
                <a:latin typeface="SimSun" panose="02010600030101010101" pitchFamily="2" charset="-122"/>
                <a:ea typeface="SimSun" panose="02010600030101010101" pitchFamily="2" charset="-122"/>
              </a:rPr>
              <a:t>桥</a:t>
            </a:r>
            <a:r>
              <a:rPr lang="zh-CN" altLang="en-US" sz="2000" b="1" dirty="0">
                <a:solidFill>
                  <a:srgbClr val="080808"/>
                </a:solidFill>
                <a:latin typeface="Times New Roman" panose="02020603050405020304" pitchFamily="18" charset="0"/>
                <a:ea typeface="SimSun" panose="02010600030101010101" pitchFamily="2" charset="-122"/>
              </a:rPr>
              <a:t>”</a:t>
            </a:r>
            <a:r>
              <a:rPr lang="en-US" altLang="zh-CN" sz="2000" b="1" dirty="0">
                <a:solidFill>
                  <a:srgbClr val="080808"/>
                </a:solidFill>
                <a:latin typeface="Times New Roman" panose="02020603050405020304" pitchFamily="18" charset="0"/>
                <a:ea typeface="SimSun" panose="02010600030101010101" pitchFamily="2" charset="-122"/>
              </a:rPr>
              <a:t>:</a:t>
            </a:r>
            <a:r>
              <a:rPr lang="zh-CN" altLang="en-US" sz="2000" b="1" dirty="0">
                <a:solidFill>
                  <a:srgbClr val="080808"/>
                </a:solidFill>
                <a:latin typeface="Times New Roman" panose="02020603050405020304" pitchFamily="18" charset="0"/>
                <a:ea typeface="SimSun" panose="02010600030101010101" pitchFamily="2" charset="-122"/>
              </a:rPr>
              <a:t>相邻的</a:t>
            </a:r>
            <a:r>
              <a:rPr lang="zh-CN" altLang="en-US" sz="2000" b="1" dirty="0">
                <a:solidFill>
                  <a:srgbClr val="080808"/>
                </a:solidFill>
                <a:latin typeface="SimSun" panose="02010600030101010101" pitchFamily="2" charset="-122"/>
                <a:ea typeface="SimSun" panose="02010600030101010101" pitchFamily="2" charset="-122"/>
                <a:sym typeface="+mn-ea"/>
              </a:rPr>
              <a:t>四尾肽通过肽桥</a:t>
            </a:r>
            <a:r>
              <a:rPr lang="zh-CN" altLang="en-US" sz="2000" b="1" dirty="0">
                <a:solidFill>
                  <a:srgbClr val="080808"/>
                </a:solidFill>
                <a:latin typeface="SimSun" panose="02010600030101010101" pitchFamily="2" charset="-122"/>
                <a:ea typeface="SimSun" panose="02010600030101010101" pitchFamily="2" charset="-122"/>
                <a:sym typeface="+mn-ea"/>
              </a:rPr>
              <a:t>连接</a:t>
            </a:r>
            <a:endParaRPr lang="zh-CN" altLang="en-US" sz="2000" b="1" dirty="0">
              <a:solidFill>
                <a:srgbClr val="080808"/>
              </a:solidFill>
              <a:latin typeface="SimSun" panose="02010600030101010101" pitchFamily="2" charset="-122"/>
              <a:ea typeface="SimSun" panose="02010600030101010101" pitchFamily="2" charset="-122"/>
              <a:sym typeface="+mn-ea"/>
            </a:endParaRPr>
          </a:p>
        </p:txBody>
      </p:sp>
      <p:sp>
        <p:nvSpPr>
          <p:cNvPr id="16387" name="Rectangle 3"/>
          <p:cNvSpPr/>
          <p:nvPr/>
        </p:nvSpPr>
        <p:spPr>
          <a:xfrm>
            <a:off x="2800350" y="2381250"/>
            <a:ext cx="9144000" cy="246063"/>
          </a:xfrm>
          <a:prstGeom prst="rect">
            <a:avLst/>
          </a:prstGeom>
          <a:noFill/>
          <a:ln w="9525">
            <a:noFill/>
          </a:ln>
        </p:spPr>
        <p:txBody>
          <a:bodyPr>
            <a:spAutoFit/>
          </a:bodyPr>
          <a:p>
            <a:endParaRPr lang="zh-CN" altLang="en-US" dirty="0">
              <a:latin typeface="Arial" panose="020B0604020202020204" pitchFamily="34" charset="0"/>
              <a:ea typeface="SimSun" panose="02010600030101010101" pitchFamily="2" charset="-122"/>
            </a:endParaRPr>
          </a:p>
        </p:txBody>
      </p:sp>
      <p:pic>
        <p:nvPicPr>
          <p:cNvPr id="16388" name="Picture 4" descr="1002">
            <a:hlinkClick r:id="" action="ppaction://hlinkshowjump?jump=nextslide"/>
          </p:cNvPr>
          <p:cNvPicPr>
            <a:picLocks noChangeAspect="1"/>
          </p:cNvPicPr>
          <p:nvPr/>
        </p:nvPicPr>
        <p:blipFill>
          <a:blip r:embed="rId1"/>
          <a:srcRect l="17273" r="15704" b="62746"/>
          <a:stretch>
            <a:fillRect/>
          </a:stretch>
        </p:blipFill>
        <p:spPr>
          <a:xfrm>
            <a:off x="8359775" y="6237288"/>
            <a:ext cx="565150" cy="333375"/>
          </a:xfrm>
          <a:prstGeom prst="rect">
            <a:avLst/>
          </a:prstGeom>
          <a:noFill/>
          <a:ln w="9525">
            <a:noFill/>
          </a:ln>
        </p:spPr>
      </p:pic>
      <p:sp>
        <p:nvSpPr>
          <p:cNvPr id="57349" name="AutoShape 5"/>
          <p:cNvSpPr/>
          <p:nvPr/>
        </p:nvSpPr>
        <p:spPr>
          <a:xfrm>
            <a:off x="1979613" y="4220845"/>
            <a:ext cx="228600" cy="1600200"/>
          </a:xfrm>
          <a:prstGeom prst="leftBrace">
            <a:avLst>
              <a:gd name="adj1" fmla="val 53861"/>
              <a:gd name="adj2" fmla="val 50000"/>
            </a:avLst>
          </a:prstGeom>
          <a:noFill/>
          <a:ln w="9525" cap="flat" cmpd="sng">
            <a:solidFill>
              <a:srgbClr val="080808"/>
            </a:solidFill>
            <a:prstDash val="solid"/>
            <a:headEnd type="none" w="med" len="med"/>
            <a:tailEnd type="none" w="med" len="med"/>
          </a:ln>
        </p:spPr>
        <p:txBody>
          <a:bodyPr wrap="none" anchor="ctr" anchorCtr="0"/>
          <a:p>
            <a:endParaRPr lang="zh-CN" altLang="en-US" dirty="0">
              <a:latin typeface="Arial" panose="020B0604020202020204" pitchFamily="34" charset="0"/>
              <a:ea typeface="SimSun" panose="02010600030101010101" pitchFamily="2" charset="-122"/>
            </a:endParaRPr>
          </a:p>
        </p:txBody>
      </p:sp>
      <p:sp>
        <p:nvSpPr>
          <p:cNvPr id="16390" name="Text Box 6"/>
          <p:cNvSpPr txBox="1"/>
          <p:nvPr/>
        </p:nvSpPr>
        <p:spPr>
          <a:xfrm>
            <a:off x="784225" y="0"/>
            <a:ext cx="7777163" cy="762000"/>
          </a:xfrm>
          <a:prstGeom prst="rect">
            <a:avLst/>
          </a:prstGeom>
          <a:noFill/>
          <a:ln w="9525">
            <a:noFill/>
          </a:ln>
        </p:spPr>
        <p:txBody>
          <a:bodyPr>
            <a:spAutoFit/>
          </a:bodyPr>
          <a:p>
            <a:pPr>
              <a:spcBef>
                <a:spcPct val="50000"/>
              </a:spcBef>
            </a:pPr>
            <a:r>
              <a:rPr lang="zh-CN" altLang="en-US" sz="4400" b="1" dirty="0">
                <a:solidFill>
                  <a:srgbClr val="A50021"/>
                </a:solidFill>
                <a:latin typeface="隶书" pitchFamily="49" charset="-122"/>
                <a:ea typeface="隶书" pitchFamily="49" charset="-122"/>
              </a:rPr>
              <a:t>第一节 细 菌</a:t>
            </a:r>
            <a:endParaRPr lang="zh-CN" altLang="en-US" sz="4400" b="1" dirty="0">
              <a:solidFill>
                <a:srgbClr val="A50021"/>
              </a:solidFill>
              <a:latin typeface="隶书" pitchFamily="49" charset="-122"/>
              <a:ea typeface="隶书"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nodeType="withEffect">
                                  <p:stCondLst>
                                    <p:cond delay="0"/>
                                  </p:stCondLst>
                                  <p:childTnLst>
                                    <p:set>
                                      <p:cBhvr>
                                        <p:cTn id="6" dur="1" fill="hold">
                                          <p:stCondLst>
                                            <p:cond delay="0"/>
                                          </p:stCondLst>
                                        </p:cTn>
                                        <p:tgtEl>
                                          <p:spTgt spid="57346">
                                            <p:txEl>
                                              <p:charRg st="0" end="20"/>
                                            </p:txEl>
                                          </p:spTgt>
                                        </p:tgtEl>
                                        <p:attrNameLst>
                                          <p:attrName>style.visibility</p:attrName>
                                        </p:attrNameLst>
                                      </p:cBhvr>
                                      <p:to>
                                        <p:strVal val="visible"/>
                                      </p:to>
                                    </p:set>
                                    <p:anim calcmode="lin" valueType="num">
                                      <p:cBhvr>
                                        <p:cTn id="7" dur="500" fill="hold"/>
                                        <p:tgtEl>
                                          <p:spTgt spid="57346">
                                            <p:txEl>
                                              <p:charRg st="0" end="20"/>
                                            </p:txEl>
                                          </p:spTgt>
                                        </p:tgtEl>
                                        <p:attrNameLst>
                                          <p:attrName>ppt_w</p:attrName>
                                        </p:attrNameLst>
                                      </p:cBhvr>
                                      <p:tavLst>
                                        <p:tav tm="0">
                                          <p:val>
                                            <p:fltVal val="0.000000"/>
                                          </p:val>
                                        </p:tav>
                                        <p:tav tm="100000">
                                          <p:val>
                                            <p:strVal val="#ppt_w"/>
                                          </p:val>
                                        </p:tav>
                                      </p:tavLst>
                                    </p:anim>
                                    <p:anim calcmode="lin" valueType="num">
                                      <p:cBhvr>
                                        <p:cTn id="8" dur="500" fill="hold"/>
                                        <p:tgtEl>
                                          <p:spTgt spid="57346">
                                            <p:txEl>
                                              <p:charRg st="0" end="20"/>
                                            </p:txEl>
                                          </p:spTgt>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5" presetClass="entr" presetSubtype="10" fill="hold" nodeType="clickEffect">
                                  <p:stCondLst>
                                    <p:cond delay="0"/>
                                  </p:stCondLst>
                                  <p:childTnLst>
                                    <p:set>
                                      <p:cBhvr>
                                        <p:cTn id="12" dur="1" fill="hold">
                                          <p:stCondLst>
                                            <p:cond delay="0"/>
                                          </p:stCondLst>
                                        </p:cTn>
                                        <p:tgtEl>
                                          <p:spTgt spid="57346">
                                            <p:txEl>
                                              <p:charRg st="20" end="59"/>
                                            </p:txEl>
                                          </p:spTgt>
                                        </p:tgtEl>
                                        <p:attrNameLst>
                                          <p:attrName>style.visibility</p:attrName>
                                        </p:attrNameLst>
                                      </p:cBhvr>
                                      <p:to>
                                        <p:strVal val="visible"/>
                                      </p:to>
                                    </p:set>
                                    <p:animEffect transition="in" filter="checkerboard(across)">
                                      <p:cBhvr>
                                        <p:cTn id="13" dur="1000"/>
                                        <p:tgtEl>
                                          <p:spTgt spid="57346">
                                            <p:txEl>
                                              <p:charRg st="20" end="59"/>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4" presetClass="entr" presetSubtype="16" fill="hold" nodeType="clickEffect">
                                  <p:stCondLst>
                                    <p:cond delay="0"/>
                                  </p:stCondLst>
                                  <p:childTnLst>
                                    <p:set>
                                      <p:cBhvr>
                                        <p:cTn id="17" dur="1" fill="hold">
                                          <p:stCondLst>
                                            <p:cond delay="0"/>
                                          </p:stCondLst>
                                        </p:cTn>
                                        <p:tgtEl>
                                          <p:spTgt spid="57346">
                                            <p:txEl>
                                              <p:charRg st="59" end="89"/>
                                            </p:txEl>
                                          </p:spTgt>
                                        </p:tgtEl>
                                        <p:attrNameLst>
                                          <p:attrName>style.visibility</p:attrName>
                                        </p:attrNameLst>
                                      </p:cBhvr>
                                      <p:to>
                                        <p:strVal val="visible"/>
                                      </p:to>
                                    </p:set>
                                    <p:animEffect transition="in" filter="box(in)">
                                      <p:cBhvr>
                                        <p:cTn id="18" dur="1000"/>
                                        <p:tgtEl>
                                          <p:spTgt spid="57346">
                                            <p:txEl>
                                              <p:charRg st="59" end="89"/>
                                            </p:txEl>
                                          </p:spTgt>
                                        </p:tgtEl>
                                      </p:cBhvr>
                                    </p:animEffect>
                                  </p:childTnLst>
                                </p:cTn>
                              </p:par>
                              <p:par>
                                <p:cTn id="19" presetID="4" presetClass="entr" presetSubtype="16" fill="hold" nodeType="withEffect">
                                  <p:stCondLst>
                                    <p:cond delay="0"/>
                                  </p:stCondLst>
                                  <p:childTnLst>
                                    <p:set>
                                      <p:cBhvr>
                                        <p:cTn id="20" dur="1" fill="hold">
                                          <p:stCondLst>
                                            <p:cond delay="0"/>
                                          </p:stCondLst>
                                        </p:cTn>
                                        <p:tgtEl>
                                          <p:spTgt spid="57346">
                                            <p:txEl>
                                              <p:charRg st="89" end="128"/>
                                            </p:txEl>
                                          </p:spTgt>
                                        </p:tgtEl>
                                        <p:attrNameLst>
                                          <p:attrName>style.visibility</p:attrName>
                                        </p:attrNameLst>
                                      </p:cBhvr>
                                      <p:to>
                                        <p:strVal val="visible"/>
                                      </p:to>
                                    </p:set>
                                    <p:animEffect transition="in" filter="box(in)">
                                      <p:cBhvr>
                                        <p:cTn id="21" dur="1000"/>
                                        <p:tgtEl>
                                          <p:spTgt spid="57346">
                                            <p:txEl>
                                              <p:charRg st="89" end="128"/>
                                            </p:txEl>
                                          </p:spTgt>
                                        </p:tgtEl>
                                      </p:cBhvr>
                                    </p:animEffect>
                                  </p:childTnLst>
                                </p:cTn>
                              </p:par>
                              <p:par>
                                <p:cTn id="22" presetID="4" presetClass="entr" presetSubtype="16" fill="hold" nodeType="withEffect">
                                  <p:stCondLst>
                                    <p:cond delay="0"/>
                                  </p:stCondLst>
                                  <p:childTnLst>
                                    <p:set>
                                      <p:cBhvr>
                                        <p:cTn id="23" dur="1" fill="hold">
                                          <p:stCondLst>
                                            <p:cond delay="0"/>
                                          </p:stCondLst>
                                        </p:cTn>
                                        <p:tgtEl>
                                          <p:spTgt spid="57346">
                                            <p:txEl>
                                              <p:charRg st="128" end="150"/>
                                            </p:txEl>
                                          </p:spTgt>
                                        </p:tgtEl>
                                        <p:attrNameLst>
                                          <p:attrName>style.visibility</p:attrName>
                                        </p:attrNameLst>
                                      </p:cBhvr>
                                      <p:to>
                                        <p:strVal val="visible"/>
                                      </p:to>
                                    </p:set>
                                    <p:animEffect transition="in" filter="box(in)">
                                      <p:cBhvr>
                                        <p:cTn id="24" dur="1000"/>
                                        <p:tgtEl>
                                          <p:spTgt spid="57346">
                                            <p:txEl>
                                              <p:charRg st="128" end="150"/>
                                            </p:txEl>
                                          </p:spTgt>
                                        </p:tgtEl>
                                      </p:cBhvr>
                                    </p:animEffect>
                                  </p:childTnLst>
                                </p:cTn>
                              </p:par>
                            </p:childTnLst>
                          </p:cTn>
                        </p:par>
                        <p:par>
                          <p:cTn id="25" fill="hold">
                            <p:stCondLst>
                              <p:cond delay="1000"/>
                            </p:stCondLst>
                            <p:childTnLst>
                              <p:par>
                                <p:cTn id="26" presetID="3" presetClass="entr" presetSubtype="10" fill="hold" grpId="0" nodeType="afterEffect">
                                  <p:stCondLst>
                                    <p:cond delay="0"/>
                                  </p:stCondLst>
                                  <p:childTnLst>
                                    <p:set>
                                      <p:cBhvr>
                                        <p:cTn id="27" dur="1" fill="hold">
                                          <p:stCondLst>
                                            <p:cond delay="0"/>
                                          </p:stCondLst>
                                        </p:cTn>
                                        <p:tgtEl>
                                          <p:spTgt spid="57349"/>
                                        </p:tgtEl>
                                        <p:attrNameLst>
                                          <p:attrName>style.visibility</p:attrName>
                                        </p:attrNameLst>
                                      </p:cBhvr>
                                      <p:to>
                                        <p:strVal val="visible"/>
                                      </p:to>
                                    </p:set>
                                    <p:animEffect transition="in" filter="blinds(horizontal)">
                                      <p:cBhvr>
                                        <p:cTn id="28" dur="500"/>
                                        <p:tgtEl>
                                          <p:spTgt spid="573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349" grpId="0" bldLvl="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9394" name="Picture 2" descr="1002"/>
          <p:cNvPicPr>
            <a:picLocks noChangeAspect="1"/>
          </p:cNvPicPr>
          <p:nvPr/>
        </p:nvPicPr>
        <p:blipFill>
          <a:blip r:embed="rId1">
            <a:lum bright="-6000"/>
          </a:blip>
          <a:srcRect l="17291" r="15726" b="62737"/>
          <a:stretch>
            <a:fillRect/>
          </a:stretch>
        </p:blipFill>
        <p:spPr>
          <a:xfrm>
            <a:off x="849313" y="1268413"/>
            <a:ext cx="7616825" cy="4506912"/>
          </a:xfrm>
          <a:prstGeom prst="rect">
            <a:avLst/>
          </a:prstGeom>
          <a:noFill/>
          <a:ln w="38100" cap="flat" cmpd="sng">
            <a:solidFill>
              <a:srgbClr val="003300"/>
            </a:solidFill>
            <a:prstDash val="solid"/>
            <a:miter/>
            <a:headEnd type="none" w="med" len="med"/>
            <a:tailEnd type="none" w="med" len="med"/>
          </a:ln>
        </p:spPr>
      </p:pic>
      <p:sp>
        <p:nvSpPr>
          <p:cNvPr id="59395" name="Text Box 3"/>
          <p:cNvSpPr txBox="1"/>
          <p:nvPr/>
        </p:nvSpPr>
        <p:spPr>
          <a:xfrm>
            <a:off x="2511425" y="5949950"/>
            <a:ext cx="4800600" cy="457200"/>
          </a:xfrm>
          <a:prstGeom prst="rect">
            <a:avLst/>
          </a:prstGeom>
          <a:noFill/>
          <a:ln w="9525">
            <a:noFill/>
          </a:ln>
        </p:spPr>
        <p:txBody>
          <a:bodyPr>
            <a:spAutoFit/>
          </a:bodyPr>
          <a:p>
            <a:pPr>
              <a:spcBef>
                <a:spcPct val="50000"/>
              </a:spcBef>
            </a:pPr>
            <a:r>
              <a:rPr lang="en-US" altLang="zh-CN" sz="2400" b="1" dirty="0">
                <a:solidFill>
                  <a:srgbClr val="0000FF"/>
                </a:solidFill>
                <a:latin typeface="SimSun" panose="02010600030101010101" pitchFamily="2" charset="-122"/>
                <a:ea typeface="SimSun" panose="02010600030101010101" pitchFamily="2" charset="-122"/>
              </a:rPr>
              <a:t>G</a:t>
            </a:r>
            <a:r>
              <a:rPr lang="zh-CN" altLang="en-US" sz="2400" b="1" baseline="30000" dirty="0">
                <a:solidFill>
                  <a:srgbClr val="0000FF"/>
                </a:solidFill>
                <a:latin typeface="SimSun" panose="02010600030101010101" pitchFamily="2" charset="-122"/>
                <a:ea typeface="SimSun" panose="02010600030101010101" pitchFamily="2" charset="-122"/>
              </a:rPr>
              <a:t>＋</a:t>
            </a:r>
            <a:r>
              <a:rPr lang="zh-CN" altLang="en-US" sz="2400" b="1" dirty="0">
                <a:solidFill>
                  <a:srgbClr val="0000FF"/>
                </a:solidFill>
                <a:latin typeface="SimSun" panose="02010600030101010101" pitchFamily="2" charset="-122"/>
                <a:ea typeface="SimSun" panose="02010600030101010101" pitchFamily="2" charset="-122"/>
              </a:rPr>
              <a:t>细菌细胞壁肽聚糖的立体结构</a:t>
            </a:r>
            <a:endParaRPr lang="zh-CN" altLang="en-US" sz="2400" b="1" dirty="0">
              <a:solidFill>
                <a:srgbClr val="0000FF"/>
              </a:solidFill>
              <a:latin typeface="SimSun" panose="02010600030101010101" pitchFamily="2" charset="-122"/>
              <a:ea typeface="SimSun" panose="02010600030101010101" pitchFamily="2" charset="-122"/>
            </a:endParaRPr>
          </a:p>
        </p:txBody>
      </p:sp>
      <p:sp>
        <p:nvSpPr>
          <p:cNvPr id="17412" name="AutoShape 4">
            <a:hlinkClick r:id="" action="ppaction://hlinkshowjump?jump=nextslide"/>
          </p:cNvPr>
          <p:cNvSpPr/>
          <p:nvPr/>
        </p:nvSpPr>
        <p:spPr>
          <a:xfrm>
            <a:off x="8359775" y="6165850"/>
            <a:ext cx="304800" cy="304800"/>
          </a:xfrm>
          <a:prstGeom prst="actionButtonForwardNext">
            <a:avLst/>
          </a:prstGeom>
          <a:solidFill>
            <a:schemeClr val="accent1"/>
          </a:solidFill>
          <a:ln w="9525" cap="flat" cmpd="sng">
            <a:solidFill>
              <a:schemeClr val="tx1"/>
            </a:solidFill>
            <a:prstDash val="solid"/>
            <a:miter/>
            <a:headEnd type="none" w="med" len="med"/>
            <a:tailEnd type="none" w="med" len="med"/>
          </a:ln>
        </p:spPr>
        <p:txBody>
          <a:bodyPr wrap="none" anchor="ctr" anchorCtr="0"/>
          <a:p>
            <a:endParaRPr lang="zh-CN" altLang="en-US" dirty="0">
              <a:latin typeface="Arial" panose="020B0604020202020204" pitchFamily="34" charset="0"/>
              <a:ea typeface="SimSun" panose="02010600030101010101" pitchFamily="2" charset="-122"/>
            </a:endParaRPr>
          </a:p>
        </p:txBody>
      </p:sp>
      <p:sp>
        <p:nvSpPr>
          <p:cNvPr id="17413" name="Text Box 5"/>
          <p:cNvSpPr txBox="1"/>
          <p:nvPr/>
        </p:nvSpPr>
        <p:spPr>
          <a:xfrm>
            <a:off x="784225" y="0"/>
            <a:ext cx="7777163" cy="762000"/>
          </a:xfrm>
          <a:prstGeom prst="rect">
            <a:avLst/>
          </a:prstGeom>
          <a:noFill/>
          <a:ln w="9525">
            <a:noFill/>
          </a:ln>
        </p:spPr>
        <p:txBody>
          <a:bodyPr>
            <a:spAutoFit/>
          </a:bodyPr>
          <a:p>
            <a:pPr>
              <a:spcBef>
                <a:spcPct val="50000"/>
              </a:spcBef>
            </a:pPr>
            <a:r>
              <a:rPr lang="zh-CN" altLang="en-US" sz="4400" b="1" dirty="0">
                <a:solidFill>
                  <a:srgbClr val="A50021"/>
                </a:solidFill>
                <a:latin typeface="隶书" pitchFamily="49" charset="-122"/>
                <a:ea typeface="隶书" pitchFamily="49" charset="-122"/>
              </a:rPr>
              <a:t>第一节 细 菌</a:t>
            </a:r>
            <a:endParaRPr lang="zh-CN" altLang="en-US" sz="4400" b="1" dirty="0">
              <a:solidFill>
                <a:srgbClr val="A50021"/>
              </a:solidFill>
              <a:latin typeface="隶书" pitchFamily="49" charset="-122"/>
              <a:ea typeface="隶书"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8" fill="hold" nodeType="withEffect">
                                  <p:stCondLst>
                                    <p:cond delay="0"/>
                                  </p:stCondLst>
                                  <p:childTnLst>
                                    <p:set>
                                      <p:cBhvr>
                                        <p:cTn id="6" dur="1" fill="hold">
                                          <p:stCondLst>
                                            <p:cond delay="0"/>
                                          </p:stCondLst>
                                        </p:cTn>
                                        <p:tgtEl>
                                          <p:spTgt spid="59394"/>
                                        </p:tgtEl>
                                        <p:attrNameLst>
                                          <p:attrName>style.visibility</p:attrName>
                                        </p:attrNameLst>
                                      </p:cBhvr>
                                      <p:to>
                                        <p:strVal val="visible"/>
                                      </p:to>
                                    </p:set>
                                    <p:animEffect transition="in" filter="wheel(8)">
                                      <p:cBhvr>
                                        <p:cTn id="7" dur="2000"/>
                                        <p:tgtEl>
                                          <p:spTgt spid="59394"/>
                                        </p:tgtEl>
                                      </p:cBhvr>
                                    </p:animEffect>
                                  </p:childTnLst>
                                </p:cTn>
                              </p:par>
                            </p:childTnLst>
                          </p:cTn>
                        </p:par>
                        <p:par>
                          <p:cTn id="8" fill="hold">
                            <p:stCondLst>
                              <p:cond delay="2000"/>
                            </p:stCondLst>
                            <p:childTnLst>
                              <p:par>
                                <p:cTn id="9" presetID="3" presetClass="entr" presetSubtype="10" fill="hold" grpId="0" nodeType="afterEffect">
                                  <p:stCondLst>
                                    <p:cond delay="0"/>
                                  </p:stCondLst>
                                  <p:childTnLst>
                                    <p:set>
                                      <p:cBhvr>
                                        <p:cTn id="10" dur="1" fill="hold">
                                          <p:stCondLst>
                                            <p:cond delay="0"/>
                                          </p:stCondLst>
                                        </p:cTn>
                                        <p:tgtEl>
                                          <p:spTgt spid="59395"/>
                                        </p:tgtEl>
                                        <p:attrNameLst>
                                          <p:attrName>style.visibility</p:attrName>
                                        </p:attrNameLst>
                                      </p:cBhvr>
                                      <p:to>
                                        <p:strVal val="visible"/>
                                      </p:to>
                                    </p:set>
                                    <p:animEffect transition="in" filter="blinds(horizontal)">
                                      <p:cBhvr>
                                        <p:cTn id="11" dur="500"/>
                                        <p:tgtEl>
                                          <p:spTgt spid="593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39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42" name="Text Box 2"/>
          <p:cNvSpPr txBox="1"/>
          <p:nvPr/>
        </p:nvSpPr>
        <p:spPr>
          <a:xfrm>
            <a:off x="468313" y="1603375"/>
            <a:ext cx="8135937" cy="460375"/>
          </a:xfrm>
          <a:prstGeom prst="rect">
            <a:avLst/>
          </a:prstGeom>
          <a:noFill/>
          <a:ln w="9525">
            <a:noFill/>
          </a:ln>
        </p:spPr>
        <p:txBody>
          <a:bodyPr>
            <a:spAutoFit/>
          </a:bodyPr>
          <a:p>
            <a:pPr marL="1520825" indent="-1520825">
              <a:spcBef>
                <a:spcPct val="50000"/>
              </a:spcBef>
            </a:pPr>
            <a:r>
              <a:rPr lang="zh-CN" altLang="en-US" sz="2400" dirty="0">
                <a:solidFill>
                  <a:srgbClr val="080808"/>
                </a:solidFill>
                <a:latin typeface="楷体_GB2312" pitchFamily="49" charset="-122"/>
                <a:ea typeface="楷体_GB2312" pitchFamily="49" charset="-122"/>
              </a:rPr>
              <a:t>◆ </a:t>
            </a:r>
            <a:r>
              <a:rPr lang="zh-CN" altLang="en-US" sz="2400" b="1" dirty="0">
                <a:solidFill>
                  <a:srgbClr val="080808"/>
                </a:solidFill>
                <a:latin typeface="楷体_GB2312" pitchFamily="49" charset="-122"/>
                <a:ea typeface="楷体_GB2312" pitchFamily="49" charset="-122"/>
              </a:rPr>
              <a:t>磷壁酸</a:t>
            </a:r>
            <a:endParaRPr lang="zh-CN" altLang="en-US" sz="2400" b="1" dirty="0">
              <a:solidFill>
                <a:srgbClr val="080808"/>
              </a:solidFill>
              <a:latin typeface="楷体_GB2312" pitchFamily="49" charset="-122"/>
              <a:ea typeface="楷体_GB2312" pitchFamily="49" charset="-122"/>
            </a:endParaRPr>
          </a:p>
        </p:txBody>
      </p:sp>
      <p:sp>
        <p:nvSpPr>
          <p:cNvPr id="18435" name="Rectangle 3"/>
          <p:cNvSpPr/>
          <p:nvPr/>
        </p:nvSpPr>
        <p:spPr>
          <a:xfrm>
            <a:off x="2857500" y="2057400"/>
            <a:ext cx="9144000" cy="246063"/>
          </a:xfrm>
          <a:prstGeom prst="rect">
            <a:avLst/>
          </a:prstGeom>
          <a:noFill/>
          <a:ln w="9525">
            <a:noFill/>
          </a:ln>
        </p:spPr>
        <p:txBody>
          <a:bodyPr>
            <a:spAutoFit/>
          </a:bodyPr>
          <a:p>
            <a:endParaRPr lang="zh-CN" altLang="en-US" dirty="0">
              <a:latin typeface="Arial" panose="020B0604020202020204" pitchFamily="34" charset="0"/>
              <a:ea typeface="SimSun" panose="02010600030101010101" pitchFamily="2" charset="-122"/>
            </a:endParaRPr>
          </a:p>
        </p:txBody>
      </p:sp>
      <p:sp>
        <p:nvSpPr>
          <p:cNvPr id="61445" name="Text Box 5"/>
          <p:cNvSpPr txBox="1"/>
          <p:nvPr/>
        </p:nvSpPr>
        <p:spPr>
          <a:xfrm>
            <a:off x="7307898" y="4940618"/>
            <a:ext cx="1727200" cy="830262"/>
          </a:xfrm>
          <a:prstGeom prst="rect">
            <a:avLst/>
          </a:prstGeom>
          <a:noFill/>
          <a:ln w="9525">
            <a:noFill/>
          </a:ln>
        </p:spPr>
        <p:txBody>
          <a:bodyPr>
            <a:spAutoFit/>
          </a:bodyPr>
          <a:p>
            <a:pPr>
              <a:spcBef>
                <a:spcPct val="50000"/>
              </a:spcBef>
            </a:pPr>
            <a:r>
              <a:rPr lang="en-US" altLang="zh-CN" sz="2400" b="1" dirty="0">
                <a:solidFill>
                  <a:srgbClr val="0000FF"/>
                </a:solidFill>
                <a:latin typeface="SimSun" panose="02010600030101010101" pitchFamily="2" charset="-122"/>
                <a:ea typeface="SimSun" panose="02010600030101010101" pitchFamily="2" charset="-122"/>
              </a:rPr>
              <a:t>G</a:t>
            </a:r>
            <a:r>
              <a:rPr lang="zh-CN" altLang="en-US" sz="2400" b="1" baseline="30000" dirty="0">
                <a:solidFill>
                  <a:srgbClr val="0000FF"/>
                </a:solidFill>
                <a:latin typeface="SimSun" panose="02010600030101010101" pitchFamily="2" charset="-122"/>
                <a:ea typeface="SimSun" panose="02010600030101010101" pitchFamily="2" charset="-122"/>
              </a:rPr>
              <a:t>＋</a:t>
            </a:r>
            <a:r>
              <a:rPr lang="zh-CN" altLang="en-US" sz="2400" b="1" dirty="0">
                <a:solidFill>
                  <a:srgbClr val="0000FF"/>
                </a:solidFill>
                <a:latin typeface="SimSun" panose="02010600030101010101" pitchFamily="2" charset="-122"/>
                <a:ea typeface="SimSun" panose="02010600030101010101" pitchFamily="2" charset="-122"/>
              </a:rPr>
              <a:t>细菌细胞壁构造</a:t>
            </a:r>
            <a:r>
              <a:rPr lang="zh-CN" altLang="en-US" sz="2400" dirty="0">
                <a:solidFill>
                  <a:srgbClr val="0000FF"/>
                </a:solidFill>
                <a:latin typeface="Arial" panose="020B0604020202020204" pitchFamily="34" charset="0"/>
                <a:ea typeface="SimSun" panose="02010600030101010101" pitchFamily="2" charset="-122"/>
              </a:rPr>
              <a:t> </a:t>
            </a:r>
            <a:endParaRPr lang="zh-CN" altLang="en-US" sz="2400" dirty="0">
              <a:solidFill>
                <a:srgbClr val="0000FF"/>
              </a:solidFill>
              <a:latin typeface="Arial" panose="020B0604020202020204" pitchFamily="34" charset="0"/>
              <a:ea typeface="SimSun" panose="02010600030101010101" pitchFamily="2" charset="-122"/>
            </a:endParaRPr>
          </a:p>
        </p:txBody>
      </p:sp>
      <p:sp>
        <p:nvSpPr>
          <p:cNvPr id="18438" name="Text Box 4"/>
          <p:cNvSpPr txBox="1"/>
          <p:nvPr/>
        </p:nvSpPr>
        <p:spPr>
          <a:xfrm>
            <a:off x="460375" y="620713"/>
            <a:ext cx="7777163" cy="762000"/>
          </a:xfrm>
          <a:prstGeom prst="rect">
            <a:avLst/>
          </a:prstGeom>
          <a:noFill/>
          <a:ln w="9525">
            <a:noFill/>
          </a:ln>
        </p:spPr>
        <p:txBody>
          <a:bodyPr>
            <a:spAutoFit/>
          </a:bodyPr>
          <a:p>
            <a:pPr>
              <a:spcBef>
                <a:spcPct val="50000"/>
              </a:spcBef>
            </a:pPr>
            <a:r>
              <a:rPr lang="zh-CN" altLang="en-US" sz="4400" b="1" dirty="0">
                <a:solidFill>
                  <a:srgbClr val="A50021"/>
                </a:solidFill>
                <a:latin typeface="隶书" pitchFamily="49" charset="-122"/>
                <a:ea typeface="隶书" pitchFamily="49" charset="-122"/>
              </a:rPr>
              <a:t>第一节 细 菌</a:t>
            </a:r>
            <a:endParaRPr lang="zh-CN" altLang="en-US" sz="4400" b="1" dirty="0">
              <a:solidFill>
                <a:srgbClr val="A50021"/>
              </a:solidFill>
              <a:latin typeface="隶书" pitchFamily="49" charset="-122"/>
              <a:ea typeface="隶书" pitchFamily="49" charset="-122"/>
            </a:endParaRPr>
          </a:p>
        </p:txBody>
      </p:sp>
      <p:pic>
        <p:nvPicPr>
          <p:cNvPr id="2" name="图片 1"/>
          <p:cNvPicPr>
            <a:picLocks noChangeAspect="1"/>
          </p:cNvPicPr>
          <p:nvPr/>
        </p:nvPicPr>
        <p:blipFill>
          <a:blip r:embed="rId1"/>
          <a:stretch>
            <a:fillRect/>
          </a:stretch>
        </p:blipFill>
        <p:spPr>
          <a:xfrm>
            <a:off x="611505" y="2280920"/>
            <a:ext cx="6557010" cy="4431030"/>
          </a:xfrm>
          <a:prstGeom prst="rect">
            <a:avLst/>
          </a:prstGeom>
        </p:spPr>
      </p:pic>
      <p:sp>
        <p:nvSpPr>
          <p:cNvPr id="3" name="文本框 2"/>
          <p:cNvSpPr txBox="1"/>
          <p:nvPr/>
        </p:nvSpPr>
        <p:spPr>
          <a:xfrm>
            <a:off x="4236085" y="3356610"/>
            <a:ext cx="600710" cy="583565"/>
          </a:xfrm>
          <a:prstGeom prst="rect">
            <a:avLst/>
          </a:prstGeom>
          <a:noFill/>
        </p:spPr>
        <p:txBody>
          <a:bodyPr wrap="square" rtlCol="0" anchor="t">
            <a:spAutoFit/>
          </a:bodyPr>
          <a:p>
            <a:r>
              <a:rPr lang="zh-CN" altLang="en-US" sz="1600" b="1" dirty="0">
                <a:solidFill>
                  <a:srgbClr val="0000FF"/>
                </a:solidFill>
                <a:latin typeface="SimSun" panose="02010600030101010101" pitchFamily="2" charset="-122"/>
                <a:ea typeface="SimSun" panose="02010600030101010101" pitchFamily="2" charset="-122"/>
                <a:sym typeface="+mn-ea"/>
              </a:rPr>
              <a:t>脂磷壁酸</a:t>
            </a:r>
            <a:endParaRPr lang="zh-CN" altLang="en-US" sz="1600" b="1" dirty="0">
              <a:solidFill>
                <a:srgbClr val="0000FF"/>
              </a:solidFill>
              <a:latin typeface="SimSun" panose="02010600030101010101" pitchFamily="2" charset="-122"/>
              <a:ea typeface="SimSun" panose="02010600030101010101" pitchFamily="2" charset="-122"/>
              <a:sym typeface="+mn-ea"/>
            </a:endParaRPr>
          </a:p>
        </p:txBody>
      </p:sp>
      <p:sp>
        <p:nvSpPr>
          <p:cNvPr id="4" name="文本框 3"/>
          <p:cNvSpPr txBox="1"/>
          <p:nvPr/>
        </p:nvSpPr>
        <p:spPr>
          <a:xfrm>
            <a:off x="5436235" y="3429000"/>
            <a:ext cx="600710" cy="583565"/>
          </a:xfrm>
          <a:prstGeom prst="rect">
            <a:avLst/>
          </a:prstGeom>
          <a:noFill/>
        </p:spPr>
        <p:txBody>
          <a:bodyPr wrap="square" rtlCol="0" anchor="t">
            <a:spAutoFit/>
          </a:bodyPr>
          <a:p>
            <a:r>
              <a:rPr lang="zh-CN" altLang="en-US" sz="1600" b="1" dirty="0">
                <a:solidFill>
                  <a:srgbClr val="0000FF"/>
                </a:solidFill>
                <a:latin typeface="SimSun" panose="02010600030101010101" pitchFamily="2" charset="-122"/>
                <a:ea typeface="SimSun" panose="02010600030101010101" pitchFamily="2" charset="-122"/>
                <a:sym typeface="+mn-ea"/>
              </a:rPr>
              <a:t>壁磷壁酸</a:t>
            </a:r>
            <a:endParaRPr lang="zh-CN" altLang="en-US" sz="1600" b="1" dirty="0">
              <a:solidFill>
                <a:srgbClr val="0000FF"/>
              </a:solidFill>
              <a:latin typeface="SimSun" panose="02010600030101010101" pitchFamily="2" charset="-122"/>
              <a:ea typeface="SimSun" panose="02010600030101010101" pitchFamily="2"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withEffect">
                                  <p:stCondLst>
                                    <p:cond delay="0"/>
                                  </p:stCondLst>
                                  <p:iterate type="lt">
                                    <p:tmPct val="50000"/>
                                  </p:iterate>
                                  <p:childTnLst>
                                    <p:set>
                                      <p:cBhvr>
                                        <p:cTn id="6" dur="1" fill="hold">
                                          <p:stCondLst>
                                            <p:cond delay="0"/>
                                          </p:stCondLst>
                                        </p:cTn>
                                        <p:tgtEl>
                                          <p:spTgt spid="61442"/>
                                        </p:tgtEl>
                                        <p:attrNameLst>
                                          <p:attrName>style.visibility</p:attrName>
                                        </p:attrNameLst>
                                      </p:cBhvr>
                                      <p:to>
                                        <p:strVal val="visible"/>
                                      </p:to>
                                    </p:set>
                                    <p:anim calcmode="discrete" valueType="clr">
                                      <p:cBhvr override="childStyle">
                                        <p:cTn id="7" dur="80"/>
                                        <p:tgtEl>
                                          <p:spTgt spid="61442"/>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61442"/>
                                        </p:tgtEl>
                                        <p:attrNameLst>
                                          <p:attrName>fillcolor</p:attrName>
                                        </p:attrNameLst>
                                      </p:cBhvr>
                                      <p:tavLst>
                                        <p:tav tm="0">
                                          <p:val>
                                            <p:clrVal>
                                              <a:schemeClr val="accent2"/>
                                            </p:clrVal>
                                          </p:val>
                                        </p:tav>
                                        <p:tav tm="50000">
                                          <p:val>
                                            <p:clrVal>
                                              <a:schemeClr val="hlink"/>
                                            </p:clrVal>
                                          </p:val>
                                        </p:tav>
                                      </p:tavLst>
                                    </p:anim>
                                    <p:set>
                                      <p:cBhvr>
                                        <p:cTn id="9" dur="80"/>
                                        <p:tgtEl>
                                          <p:spTgt spid="61442"/>
                                        </p:tgtEl>
                                        <p:attrNameLst>
                                          <p:attrName>fill.type</p:attrName>
                                        </p:attrNameLst>
                                      </p:cBhvr>
                                      <p:to>
                                        <p:strVal val="solid"/>
                                      </p:to>
                                    </p:set>
                                  </p:childTnLst>
                                </p:cTn>
                              </p:par>
                            </p:childTnLst>
                          </p:cTn>
                        </p:par>
                        <p:par>
                          <p:cTn id="10" fill="hold">
                            <p:stCondLst>
                              <p:cond delay="0"/>
                            </p:stCondLst>
                            <p:childTnLst>
                              <p:par>
                                <p:cTn id="11" presetID="3" presetClass="entr" presetSubtype="10" fill="hold" grpId="0" nodeType="afterEffect">
                                  <p:stCondLst>
                                    <p:cond delay="0"/>
                                  </p:stCondLst>
                                  <p:childTnLst>
                                    <p:set>
                                      <p:cBhvr>
                                        <p:cTn id="12" dur="1" fill="hold">
                                          <p:stCondLst>
                                            <p:cond delay="0"/>
                                          </p:stCondLst>
                                        </p:cTn>
                                        <p:tgtEl>
                                          <p:spTgt spid="61445"/>
                                        </p:tgtEl>
                                        <p:attrNameLst>
                                          <p:attrName>style.visibility</p:attrName>
                                        </p:attrNameLst>
                                      </p:cBhvr>
                                      <p:to>
                                        <p:strVal val="visible"/>
                                      </p:to>
                                    </p:set>
                                    <p:animEffect transition="in" filter="blinds(horizontal)">
                                      <p:cBhvr>
                                        <p:cTn id="13" dur="500"/>
                                        <p:tgtEl>
                                          <p:spTgt spid="614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42" grpId="0"/>
      <p:bldP spid="6144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3490" name="Text Box 2"/>
          <p:cNvSpPr txBox="1"/>
          <p:nvPr/>
        </p:nvSpPr>
        <p:spPr>
          <a:xfrm>
            <a:off x="450850" y="1481138"/>
            <a:ext cx="8693150" cy="5835650"/>
          </a:xfrm>
          <a:prstGeom prst="rect">
            <a:avLst/>
          </a:prstGeom>
          <a:noFill/>
          <a:ln w="9525">
            <a:noFill/>
          </a:ln>
        </p:spPr>
        <p:txBody>
          <a:bodyPr>
            <a:spAutoFit/>
          </a:bodyPr>
          <a:p>
            <a:pPr marL="1612900" indent="-1612900">
              <a:lnSpc>
                <a:spcPct val="110000"/>
              </a:lnSpc>
              <a:spcBef>
                <a:spcPct val="50000"/>
              </a:spcBef>
            </a:pPr>
            <a:r>
              <a:rPr lang="zh-CN" altLang="en-US" sz="2800" b="1" dirty="0">
                <a:solidFill>
                  <a:srgbClr val="0000FF"/>
                </a:solidFill>
                <a:latin typeface="Times New Roman" panose="02020603050405020304" pitchFamily="18" charset="0"/>
                <a:ea typeface="SimSun" panose="02010600030101010101" pitchFamily="2" charset="-122"/>
              </a:rPr>
              <a:t>（</a:t>
            </a:r>
            <a:r>
              <a:rPr lang="en-US" altLang="zh-CN" sz="2800" b="1" dirty="0">
                <a:solidFill>
                  <a:srgbClr val="0000FF"/>
                </a:solidFill>
                <a:latin typeface="Times New Roman" panose="02020603050405020304" pitchFamily="18" charset="0"/>
                <a:ea typeface="SimSun" panose="02010600030101010101" pitchFamily="2" charset="-122"/>
              </a:rPr>
              <a:t>2</a:t>
            </a:r>
            <a:r>
              <a:rPr lang="zh-CN" altLang="en-US" sz="2800" b="1" dirty="0">
                <a:solidFill>
                  <a:srgbClr val="0000FF"/>
                </a:solidFill>
                <a:latin typeface="Times New Roman" panose="02020603050405020304" pitchFamily="18" charset="0"/>
                <a:ea typeface="SimSun" panose="02010600030101010101" pitchFamily="2" charset="-122"/>
              </a:rPr>
              <a:t>）革兰氏阴性菌（</a:t>
            </a:r>
            <a:r>
              <a:rPr lang="en-US" altLang="zh-CN" sz="2800" b="1" dirty="0">
                <a:solidFill>
                  <a:srgbClr val="0000FF"/>
                </a:solidFill>
                <a:latin typeface="Times New Roman" panose="02020603050405020304" pitchFamily="18" charset="0"/>
                <a:ea typeface="SimSun" panose="02010600030101010101" pitchFamily="2" charset="-122"/>
              </a:rPr>
              <a:t>G</a:t>
            </a:r>
            <a:r>
              <a:rPr lang="zh-CN" altLang="en-US" sz="2800" b="1" baseline="30000" dirty="0">
                <a:solidFill>
                  <a:srgbClr val="0000FF"/>
                </a:solidFill>
                <a:latin typeface="Times New Roman" panose="02020603050405020304" pitchFamily="18" charset="0"/>
                <a:ea typeface="SimSun" panose="02010600030101010101" pitchFamily="2" charset="-122"/>
              </a:rPr>
              <a:t>－</a:t>
            </a:r>
            <a:r>
              <a:rPr lang="zh-CN" altLang="en-US" sz="2800" b="1" dirty="0">
                <a:solidFill>
                  <a:srgbClr val="0000FF"/>
                </a:solidFill>
                <a:latin typeface="Times New Roman" panose="02020603050405020304" pitchFamily="18" charset="0"/>
                <a:ea typeface="SimSun" panose="02010600030101010101" pitchFamily="2" charset="-122"/>
              </a:rPr>
              <a:t>）细胞壁的构造</a:t>
            </a:r>
            <a:r>
              <a:rPr lang="zh-CN" altLang="en-US" sz="2800" dirty="0">
                <a:latin typeface="Times New Roman" panose="02020603050405020304" pitchFamily="18" charset="0"/>
                <a:ea typeface="SimSun" panose="02010600030101010101" pitchFamily="2" charset="-122"/>
              </a:rPr>
              <a:t> </a:t>
            </a:r>
            <a:endParaRPr lang="zh-CN" altLang="en-US" sz="2800" dirty="0">
              <a:latin typeface="Times New Roman" panose="02020603050405020304" pitchFamily="18" charset="0"/>
              <a:ea typeface="SimSun" panose="02010600030101010101" pitchFamily="2" charset="-122"/>
            </a:endParaRPr>
          </a:p>
          <a:p>
            <a:pPr marL="1612900" indent="-1612900">
              <a:lnSpc>
                <a:spcPct val="110000"/>
              </a:lnSpc>
              <a:spcBef>
                <a:spcPct val="50000"/>
              </a:spcBef>
            </a:pPr>
            <a:r>
              <a:rPr lang="en-US" altLang="zh-CN" sz="2400" b="1" dirty="0">
                <a:solidFill>
                  <a:srgbClr val="080808"/>
                </a:solidFill>
                <a:latin typeface="Times New Roman" panose="02020603050405020304" pitchFamily="18" charset="0"/>
                <a:ea typeface="楷体_GB2312" pitchFamily="49" charset="-122"/>
              </a:rPr>
              <a:t>G</a:t>
            </a:r>
            <a:r>
              <a:rPr lang="zh-CN" altLang="en-US" sz="2400" b="1" baseline="30000" dirty="0">
                <a:solidFill>
                  <a:srgbClr val="080808"/>
                </a:solidFill>
                <a:latin typeface="Times New Roman" panose="02020603050405020304" pitchFamily="18" charset="0"/>
                <a:ea typeface="楷体_GB2312" pitchFamily="49" charset="-122"/>
              </a:rPr>
              <a:t>－</a:t>
            </a:r>
            <a:r>
              <a:rPr lang="zh-CN" altLang="en-US" sz="2400" b="1" dirty="0">
                <a:solidFill>
                  <a:srgbClr val="080808"/>
                </a:solidFill>
                <a:latin typeface="Times New Roman" panose="02020603050405020304" pitchFamily="18" charset="0"/>
                <a:ea typeface="楷体_GB2312" pitchFamily="49" charset="-122"/>
              </a:rPr>
              <a:t>较 </a:t>
            </a:r>
            <a:r>
              <a:rPr lang="en-US" altLang="zh-CN" sz="2400" b="1" dirty="0">
                <a:solidFill>
                  <a:srgbClr val="080808"/>
                </a:solidFill>
                <a:latin typeface="Times New Roman" panose="02020603050405020304" pitchFamily="18" charset="0"/>
                <a:ea typeface="楷体_GB2312" pitchFamily="49" charset="-122"/>
              </a:rPr>
              <a:t>G</a:t>
            </a:r>
            <a:r>
              <a:rPr lang="zh-CN" altLang="en-US" sz="2400" b="1" baseline="30000" dirty="0">
                <a:solidFill>
                  <a:srgbClr val="080808"/>
                </a:solidFill>
                <a:latin typeface="Times New Roman" panose="02020603050405020304" pitchFamily="18" charset="0"/>
                <a:ea typeface="楷体_GB2312" pitchFamily="49" charset="-122"/>
              </a:rPr>
              <a:t>＋</a:t>
            </a:r>
            <a:r>
              <a:rPr lang="zh-CN" altLang="en-US" sz="2400" b="1" dirty="0">
                <a:solidFill>
                  <a:srgbClr val="080808"/>
                </a:solidFill>
                <a:latin typeface="Times New Roman" panose="02020603050405020304" pitchFamily="18" charset="0"/>
                <a:ea typeface="楷体_GB2312" pitchFamily="49" charset="-122"/>
              </a:rPr>
              <a:t>细胞壁复杂，可分两层：</a:t>
            </a:r>
            <a:r>
              <a:rPr lang="zh-CN" altLang="en-US" sz="2800" b="1" dirty="0">
                <a:latin typeface="Times New Roman" panose="02020603050405020304" pitchFamily="18" charset="0"/>
                <a:ea typeface="SimSun" panose="02010600030101010101" pitchFamily="2" charset="-122"/>
              </a:rPr>
              <a:t> </a:t>
            </a:r>
            <a:endParaRPr lang="zh-CN" altLang="en-US" sz="2800" b="1" dirty="0">
              <a:solidFill>
                <a:srgbClr val="990099"/>
              </a:solidFill>
              <a:latin typeface="Times New Roman" panose="02020603050405020304" pitchFamily="18" charset="0"/>
              <a:ea typeface="SimSun" panose="02010600030101010101" pitchFamily="2" charset="-122"/>
            </a:endParaRPr>
          </a:p>
          <a:p>
            <a:pPr marL="1612900" indent="-1612900">
              <a:lnSpc>
                <a:spcPct val="110000"/>
              </a:lnSpc>
              <a:spcBef>
                <a:spcPct val="50000"/>
              </a:spcBef>
            </a:pPr>
            <a:r>
              <a:rPr lang="zh-CN" altLang="en-US" sz="2400" b="1" dirty="0">
                <a:solidFill>
                  <a:srgbClr val="990099"/>
                </a:solidFill>
                <a:latin typeface="Times New Roman" panose="02020603050405020304" pitchFamily="18" charset="0"/>
                <a:ea typeface="SimSun" panose="02010600030101010101" pitchFamily="2" charset="-122"/>
              </a:rPr>
              <a:t>◆ 内壁层：</a:t>
            </a:r>
            <a:r>
              <a:rPr lang="zh-CN" altLang="en-US" sz="2400" b="1" dirty="0">
                <a:solidFill>
                  <a:srgbClr val="080808"/>
                </a:solidFill>
                <a:latin typeface="Times New Roman" panose="02020603050405020304" pitchFamily="18" charset="0"/>
                <a:ea typeface="楷体_GB2312" pitchFamily="49" charset="-122"/>
              </a:rPr>
              <a:t>由肽聚糖组成，较薄，约 </a:t>
            </a:r>
            <a:r>
              <a:rPr lang="en-US" altLang="zh-CN" sz="2400" b="1" dirty="0">
                <a:solidFill>
                  <a:srgbClr val="080808"/>
                </a:solidFill>
                <a:latin typeface="Times New Roman" panose="02020603050405020304" pitchFamily="18" charset="0"/>
                <a:ea typeface="楷体_GB2312" pitchFamily="49" charset="-122"/>
              </a:rPr>
              <a:t>1</a:t>
            </a:r>
            <a:r>
              <a:rPr lang="zh-CN" altLang="en-US" sz="2400" b="1" dirty="0">
                <a:solidFill>
                  <a:srgbClr val="080808"/>
                </a:solidFill>
                <a:latin typeface="Times New Roman" panose="02020603050405020304" pitchFamily="18" charset="0"/>
                <a:ea typeface="楷体_GB2312" pitchFamily="49" charset="-122"/>
              </a:rPr>
              <a:t>－</a:t>
            </a:r>
            <a:r>
              <a:rPr lang="en-US" altLang="zh-CN" sz="2400" b="1" dirty="0">
                <a:solidFill>
                  <a:srgbClr val="080808"/>
                </a:solidFill>
                <a:latin typeface="Times New Roman" panose="02020603050405020304" pitchFamily="18" charset="0"/>
                <a:ea typeface="楷体_GB2312" pitchFamily="49" charset="-122"/>
              </a:rPr>
              <a:t>2 </a:t>
            </a:r>
            <a:r>
              <a:rPr lang="zh-CN" altLang="en-US" sz="2400" b="1" dirty="0">
                <a:solidFill>
                  <a:srgbClr val="080808"/>
                </a:solidFill>
                <a:latin typeface="Times New Roman" panose="02020603050405020304" pitchFamily="18" charset="0"/>
                <a:ea typeface="楷体_GB2312" pitchFamily="49" charset="-122"/>
              </a:rPr>
              <a:t>层，占细胞干重不到 </a:t>
            </a:r>
            <a:r>
              <a:rPr lang="en-US" altLang="zh-CN" sz="2400" b="1" dirty="0">
                <a:solidFill>
                  <a:srgbClr val="080808"/>
                </a:solidFill>
                <a:latin typeface="Times New Roman" panose="02020603050405020304" pitchFamily="18" charset="0"/>
                <a:ea typeface="楷体_GB2312" pitchFamily="49" charset="-122"/>
              </a:rPr>
              <a:t>10 </a:t>
            </a:r>
            <a:r>
              <a:rPr lang="zh-CN" altLang="en-US" sz="2400" b="1" dirty="0">
                <a:solidFill>
                  <a:srgbClr val="080808"/>
                </a:solidFill>
                <a:latin typeface="Times New Roman" panose="02020603050405020304" pitchFamily="18" charset="0"/>
                <a:ea typeface="楷体_GB2312" pitchFamily="49" charset="-122"/>
              </a:rPr>
              <a:t>％。紧贴细胞膜，其肽聚糖组成仅具多糖链和短肽。</a:t>
            </a:r>
            <a:endParaRPr lang="zh-CN" altLang="en-US" sz="2400" b="1" dirty="0">
              <a:solidFill>
                <a:srgbClr val="080808"/>
              </a:solidFill>
              <a:latin typeface="Times New Roman" panose="02020603050405020304" pitchFamily="18" charset="0"/>
              <a:ea typeface="楷体_GB2312" pitchFamily="49" charset="-122"/>
            </a:endParaRPr>
          </a:p>
          <a:p>
            <a:pPr marL="1612900" indent="-1612900">
              <a:lnSpc>
                <a:spcPct val="110000"/>
              </a:lnSpc>
              <a:spcBef>
                <a:spcPct val="50000"/>
              </a:spcBef>
            </a:pPr>
            <a:r>
              <a:rPr lang="zh-CN" altLang="en-US" sz="2400" b="1" dirty="0">
                <a:latin typeface="Arial" panose="020B0604020202020204" pitchFamily="34" charset="0"/>
                <a:ea typeface="SimSun" panose="02010600030101010101" pitchFamily="2" charset="-122"/>
              </a:rPr>
              <a:t>                  </a:t>
            </a:r>
            <a:r>
              <a:rPr lang="zh-CN" altLang="en-US" sz="2400" b="1" dirty="0">
                <a:solidFill>
                  <a:srgbClr val="A50021"/>
                </a:solidFill>
                <a:latin typeface="Arial" panose="020B0604020202020204" pitchFamily="34" charset="0"/>
                <a:ea typeface="SimSun" panose="02010600030101010101" pitchFamily="2" charset="-122"/>
              </a:rPr>
              <a:t>肽聚糖：</a:t>
            </a:r>
            <a:r>
              <a:rPr lang="zh-CN" altLang="en-US" sz="2400" b="1" dirty="0">
                <a:latin typeface="Arial" panose="020B0604020202020204" pitchFamily="34" charset="0"/>
                <a:ea typeface="SimSun" panose="02010600030101010101" pitchFamily="2" charset="-122"/>
              </a:rPr>
              <a:t>   </a:t>
            </a:r>
            <a:r>
              <a:rPr lang="zh-CN" altLang="en-US" sz="2400" b="1" dirty="0">
                <a:solidFill>
                  <a:srgbClr val="080808"/>
                </a:solidFill>
                <a:latin typeface="Arial" panose="020B0604020202020204" pitchFamily="34" charset="0"/>
                <a:ea typeface="SimSun" panose="02010600030101010101" pitchFamily="2" charset="-122"/>
              </a:rPr>
              <a:t>多糖链</a:t>
            </a:r>
            <a:r>
              <a:rPr lang="en-US" altLang="zh-CN" sz="2400" b="1" dirty="0">
                <a:solidFill>
                  <a:srgbClr val="080808"/>
                </a:solidFill>
                <a:latin typeface="Arial" panose="020B0604020202020204" pitchFamily="34" charset="0"/>
                <a:ea typeface="SimSun" panose="02010600030101010101" pitchFamily="2" charset="-122"/>
              </a:rPr>
              <a:t>: </a:t>
            </a:r>
            <a:r>
              <a:rPr lang="en-US" altLang="zh-CN" sz="2400" dirty="0">
                <a:solidFill>
                  <a:srgbClr val="080808"/>
                </a:solidFill>
                <a:latin typeface="Arial Black" panose="020B0A04020102020204" pitchFamily="34" charset="0"/>
                <a:ea typeface="SimSun" panose="02010600030101010101" pitchFamily="2" charset="-122"/>
              </a:rPr>
              <a:t>G – M – G – M…..</a:t>
            </a:r>
            <a:endParaRPr lang="en-US" altLang="zh-CN" sz="2400" dirty="0">
              <a:solidFill>
                <a:srgbClr val="080808"/>
              </a:solidFill>
              <a:latin typeface="Arial Black" panose="020B0A04020102020204" pitchFamily="34" charset="0"/>
              <a:ea typeface="SimSun" panose="02010600030101010101" pitchFamily="2" charset="-122"/>
            </a:endParaRPr>
          </a:p>
          <a:p>
            <a:pPr marL="1612900" indent="-1612900">
              <a:lnSpc>
                <a:spcPct val="110000"/>
              </a:lnSpc>
              <a:spcBef>
                <a:spcPct val="50000"/>
              </a:spcBef>
            </a:pPr>
            <a:r>
              <a:rPr lang="en-US" altLang="zh-CN" sz="2400" b="1" dirty="0">
                <a:solidFill>
                  <a:srgbClr val="080808"/>
                </a:solidFill>
                <a:latin typeface="Arial" panose="020B0604020202020204" pitchFamily="34" charset="0"/>
                <a:ea typeface="SimSun" panose="02010600030101010101" pitchFamily="2" charset="-122"/>
              </a:rPr>
              <a:t>                                    </a:t>
            </a:r>
            <a:r>
              <a:rPr lang="zh-CN" altLang="en-US" sz="2400" b="1" dirty="0">
                <a:solidFill>
                  <a:srgbClr val="080808"/>
                </a:solidFill>
                <a:latin typeface="Arial" panose="020B0604020202020204" pitchFamily="34" charset="0"/>
                <a:ea typeface="SimSun" panose="02010600030101010101" pitchFamily="2" charset="-122"/>
              </a:rPr>
              <a:t>短肽</a:t>
            </a:r>
            <a:r>
              <a:rPr lang="en-US" altLang="zh-CN" sz="2400" b="1" dirty="0">
                <a:solidFill>
                  <a:srgbClr val="080808"/>
                </a:solidFill>
                <a:latin typeface="Arial" panose="020B0604020202020204" pitchFamily="34" charset="0"/>
                <a:ea typeface="SimSun" panose="02010600030101010101" pitchFamily="2" charset="-122"/>
              </a:rPr>
              <a:t>: </a:t>
            </a:r>
            <a:r>
              <a:rPr lang="en-US" altLang="zh-CN" sz="2400" dirty="0">
                <a:solidFill>
                  <a:srgbClr val="080808"/>
                </a:solidFill>
                <a:latin typeface="Arial Black" panose="020B0A04020102020204" pitchFamily="34" charset="0"/>
                <a:ea typeface="SimSun" panose="02010600030101010101" pitchFamily="2" charset="-122"/>
              </a:rPr>
              <a:t>L-Ala </a:t>
            </a:r>
            <a:r>
              <a:rPr lang="zh-CN" altLang="en-US" sz="2400" dirty="0">
                <a:solidFill>
                  <a:srgbClr val="080808"/>
                </a:solidFill>
                <a:latin typeface="Arial Black" panose="020B0A04020102020204" pitchFamily="34" charset="0"/>
                <a:ea typeface="SimSun" panose="02010600030101010101" pitchFamily="2" charset="-122"/>
              </a:rPr>
              <a:t>－ </a:t>
            </a:r>
            <a:r>
              <a:rPr lang="en-US" altLang="zh-CN" sz="2400" dirty="0">
                <a:solidFill>
                  <a:srgbClr val="080808"/>
                </a:solidFill>
                <a:latin typeface="Arial Black" panose="020B0A04020102020204" pitchFamily="34" charset="0"/>
                <a:ea typeface="SimSun" panose="02010600030101010101" pitchFamily="2" charset="-122"/>
              </a:rPr>
              <a:t>D-Glu </a:t>
            </a:r>
            <a:r>
              <a:rPr lang="zh-CN" altLang="en-US" sz="2400" dirty="0">
                <a:solidFill>
                  <a:srgbClr val="080808"/>
                </a:solidFill>
                <a:latin typeface="Arial Black" panose="020B0A04020102020204" pitchFamily="34" charset="0"/>
                <a:ea typeface="SimSun" panose="02010600030101010101" pitchFamily="2" charset="-122"/>
              </a:rPr>
              <a:t>－ </a:t>
            </a:r>
            <a:r>
              <a:rPr lang="en-US" altLang="zh-CN" sz="2400" dirty="0">
                <a:solidFill>
                  <a:srgbClr val="0000CC"/>
                </a:solidFill>
                <a:latin typeface="Arial Black" panose="020B0A04020102020204" pitchFamily="34" charset="0"/>
                <a:ea typeface="SimSun" panose="02010600030101010101" pitchFamily="2" charset="-122"/>
              </a:rPr>
              <a:t>DAP</a:t>
            </a:r>
            <a:r>
              <a:rPr lang="en-US" altLang="zh-CN" sz="2400" b="1" dirty="0">
                <a:solidFill>
                  <a:srgbClr val="0000FF"/>
                </a:solidFill>
                <a:latin typeface="Arial" panose="020B0604020202020204" pitchFamily="34" charset="0"/>
                <a:ea typeface="SimSun" panose="02010600030101010101" pitchFamily="2" charset="-122"/>
              </a:rPr>
              <a:t> </a:t>
            </a:r>
            <a:r>
              <a:rPr lang="zh-CN" altLang="en-US" sz="2400" dirty="0">
                <a:solidFill>
                  <a:srgbClr val="080808"/>
                </a:solidFill>
                <a:latin typeface="Arial Black" panose="020B0A04020102020204" pitchFamily="34" charset="0"/>
                <a:ea typeface="SimSun" panose="02010600030101010101" pitchFamily="2" charset="-122"/>
              </a:rPr>
              <a:t>－ </a:t>
            </a:r>
            <a:r>
              <a:rPr lang="en-US" altLang="zh-CN" sz="2400" dirty="0">
                <a:solidFill>
                  <a:srgbClr val="080808"/>
                </a:solidFill>
                <a:latin typeface="Arial Black" panose="020B0A04020102020204" pitchFamily="34" charset="0"/>
                <a:ea typeface="SimSun" panose="02010600030101010101" pitchFamily="2" charset="-122"/>
              </a:rPr>
              <a:t>D-Ala</a:t>
            </a:r>
            <a:endParaRPr lang="en-US" altLang="zh-CN" sz="2400" dirty="0">
              <a:solidFill>
                <a:srgbClr val="080808"/>
              </a:solidFill>
              <a:latin typeface="Arial Black" panose="020B0A04020102020204" pitchFamily="34" charset="0"/>
              <a:ea typeface="SimSun" panose="02010600030101010101" pitchFamily="2" charset="-122"/>
            </a:endParaRPr>
          </a:p>
          <a:p>
            <a:pPr marL="1612900" indent="-1612900">
              <a:lnSpc>
                <a:spcPct val="110000"/>
              </a:lnSpc>
              <a:spcBef>
                <a:spcPct val="50000"/>
              </a:spcBef>
            </a:pPr>
            <a:r>
              <a:rPr lang="en-US" altLang="zh-CN" sz="2400" b="1" dirty="0">
                <a:latin typeface="Arial" panose="020B0604020202020204" pitchFamily="34" charset="0"/>
                <a:ea typeface="SimSun" panose="02010600030101010101" pitchFamily="2" charset="-122"/>
              </a:rPr>
              <a:t>                </a:t>
            </a:r>
            <a:r>
              <a:rPr lang="en-US" altLang="zh-CN" sz="2400" b="1" dirty="0">
                <a:solidFill>
                  <a:srgbClr val="A50021"/>
                </a:solidFill>
                <a:latin typeface="Arial" panose="020B0604020202020204" pitchFamily="34" charset="0"/>
                <a:ea typeface="SimSun" panose="02010600030101010101" pitchFamily="2" charset="-122"/>
              </a:rPr>
              <a:t>★</a:t>
            </a:r>
            <a:r>
              <a:rPr lang="en-US" altLang="zh-CN" sz="2400" b="1" dirty="0">
                <a:solidFill>
                  <a:srgbClr val="080808"/>
                </a:solidFill>
                <a:latin typeface="Arial" panose="020B0604020202020204" pitchFamily="34" charset="0"/>
                <a:ea typeface="SimSun" panose="02010600030101010101" pitchFamily="2" charset="-122"/>
              </a:rPr>
              <a:t> </a:t>
            </a:r>
            <a:r>
              <a:rPr lang="zh-CN" altLang="en-US" sz="2400" b="1" dirty="0">
                <a:solidFill>
                  <a:srgbClr val="080808"/>
                </a:solidFill>
                <a:latin typeface="Arial" panose="020B0604020202020204" pitchFamily="34" charset="0"/>
                <a:ea typeface="SimSun" panose="02010600030101010101" pitchFamily="2" charset="-122"/>
              </a:rPr>
              <a:t>没有肽</a:t>
            </a:r>
            <a:r>
              <a:rPr lang="zh-CN" altLang="en-US" sz="2400" b="1" dirty="0">
                <a:solidFill>
                  <a:srgbClr val="080808"/>
                </a:solidFill>
                <a:latin typeface="Times New Roman" panose="02020603050405020304" pitchFamily="18" charset="0"/>
                <a:ea typeface="SimSun" panose="02010600030101010101" pitchFamily="2" charset="-122"/>
              </a:rPr>
              <a:t>“</a:t>
            </a:r>
            <a:r>
              <a:rPr lang="zh-CN" altLang="en-US" sz="2400" b="1" dirty="0">
                <a:solidFill>
                  <a:srgbClr val="080808"/>
                </a:solidFill>
                <a:latin typeface="Arial" panose="020B0604020202020204" pitchFamily="34" charset="0"/>
                <a:ea typeface="SimSun" panose="02010600030101010101" pitchFamily="2" charset="-122"/>
              </a:rPr>
              <a:t>桥</a:t>
            </a:r>
            <a:r>
              <a:rPr lang="zh-CN" altLang="en-US" sz="2400" b="1" dirty="0">
                <a:solidFill>
                  <a:srgbClr val="080808"/>
                </a:solidFill>
                <a:latin typeface="Times New Roman" panose="02020603050405020304" pitchFamily="18" charset="0"/>
                <a:ea typeface="SimSun" panose="02010600030101010101" pitchFamily="2" charset="-122"/>
              </a:rPr>
              <a:t>”</a:t>
            </a:r>
            <a:r>
              <a:rPr lang="zh-CN" altLang="en-US" sz="2400" b="1" dirty="0">
                <a:solidFill>
                  <a:srgbClr val="080808"/>
                </a:solidFill>
                <a:latin typeface="Arial" panose="020B0604020202020204" pitchFamily="34" charset="0"/>
                <a:ea typeface="SimSun" panose="02010600030101010101" pitchFamily="2" charset="-122"/>
              </a:rPr>
              <a:t>，直接由</a:t>
            </a:r>
            <a:r>
              <a:rPr lang="en-US" altLang="zh-CN" sz="2400" b="1" dirty="0">
                <a:solidFill>
                  <a:srgbClr val="080808"/>
                </a:solidFill>
                <a:latin typeface="Times New Roman" panose="02020603050405020304" pitchFamily="18" charset="0"/>
                <a:ea typeface="SimSun" panose="02010600030101010101" pitchFamily="2" charset="-122"/>
              </a:rPr>
              <a:t>Ala</a:t>
            </a:r>
            <a:r>
              <a:rPr lang="zh-CN" altLang="en-US" sz="2400" b="1" dirty="0">
                <a:solidFill>
                  <a:srgbClr val="080808"/>
                </a:solidFill>
                <a:latin typeface="Times New Roman" panose="02020603050405020304" pitchFamily="18" charset="0"/>
                <a:ea typeface="SimSun" panose="02010600030101010101" pitchFamily="2" charset="-122"/>
              </a:rPr>
              <a:t>－</a:t>
            </a:r>
            <a:r>
              <a:rPr lang="en-US" altLang="zh-CN" sz="2400" b="1" dirty="0">
                <a:solidFill>
                  <a:srgbClr val="080808"/>
                </a:solidFill>
                <a:latin typeface="Times New Roman" panose="02020603050405020304" pitchFamily="18" charset="0"/>
                <a:ea typeface="SimSun" panose="02010600030101010101" pitchFamily="2" charset="-122"/>
              </a:rPr>
              <a:t>DAP</a:t>
            </a:r>
            <a:r>
              <a:rPr lang="zh-CN" altLang="en-US" sz="2400" b="1" dirty="0">
                <a:solidFill>
                  <a:srgbClr val="080808"/>
                </a:solidFill>
                <a:latin typeface="Times New Roman" panose="02020603050405020304" pitchFamily="18" charset="0"/>
                <a:ea typeface="SimSun" panose="02010600030101010101" pitchFamily="2" charset="-122"/>
              </a:rPr>
              <a:t>连接</a:t>
            </a:r>
            <a:r>
              <a:rPr lang="zh-CN" altLang="en-US" sz="2400" b="1" dirty="0">
                <a:solidFill>
                  <a:srgbClr val="080808"/>
                </a:solidFill>
                <a:latin typeface="Arial" panose="020B0604020202020204" pitchFamily="34" charset="0"/>
                <a:ea typeface="SimSun" panose="02010600030101010101" pitchFamily="2" charset="-122"/>
              </a:rPr>
              <a:t>。</a:t>
            </a:r>
            <a:endParaRPr lang="zh-CN" altLang="en-US" sz="2400" b="1" dirty="0">
              <a:solidFill>
                <a:srgbClr val="990099"/>
              </a:solidFill>
              <a:latin typeface="Arial" panose="020B0604020202020204" pitchFamily="34" charset="0"/>
              <a:ea typeface="SimSun" panose="02010600030101010101" pitchFamily="2" charset="-122"/>
            </a:endParaRPr>
          </a:p>
          <a:p>
            <a:pPr marL="1612900" indent="-1612900">
              <a:lnSpc>
                <a:spcPct val="110000"/>
              </a:lnSpc>
              <a:spcBef>
                <a:spcPct val="50000"/>
              </a:spcBef>
            </a:pPr>
            <a:r>
              <a:rPr lang="zh-CN" altLang="en-US" sz="2400" b="1" dirty="0">
                <a:solidFill>
                  <a:srgbClr val="990099"/>
                </a:solidFill>
                <a:latin typeface="SimSun" panose="02010600030101010101" pitchFamily="2" charset="-122"/>
                <a:ea typeface="SimSun" panose="02010600030101010101" pitchFamily="2" charset="-122"/>
              </a:rPr>
              <a:t>◆ 外壁层：</a:t>
            </a:r>
            <a:r>
              <a:rPr lang="zh-CN" altLang="en-US" sz="2400" b="1" dirty="0">
                <a:solidFill>
                  <a:srgbClr val="080808"/>
                </a:solidFill>
                <a:latin typeface="Times New Roman" panose="02020603050405020304" pitchFamily="18" charset="0"/>
                <a:ea typeface="楷体_GB2312" pitchFamily="49" charset="-122"/>
              </a:rPr>
              <a:t>由</a:t>
            </a:r>
            <a:r>
              <a:rPr lang="zh-CN" altLang="en-US" sz="2400" b="1" dirty="0">
                <a:solidFill>
                  <a:srgbClr val="A50021"/>
                </a:solidFill>
                <a:latin typeface="Times New Roman" panose="02020603050405020304" pitchFamily="18" charset="0"/>
                <a:ea typeface="楷体_GB2312" pitchFamily="49" charset="-122"/>
              </a:rPr>
              <a:t>脂多糖（</a:t>
            </a:r>
            <a:r>
              <a:rPr lang="en-US" altLang="zh-CN" sz="2400" b="1" dirty="0">
                <a:solidFill>
                  <a:srgbClr val="A50021"/>
                </a:solidFill>
                <a:latin typeface="Times New Roman" panose="02020603050405020304" pitchFamily="18" charset="0"/>
                <a:ea typeface="楷体_GB2312" pitchFamily="49" charset="-122"/>
              </a:rPr>
              <a:t>LPS</a:t>
            </a:r>
            <a:r>
              <a:rPr lang="zh-CN" altLang="en-US" sz="2400" b="1" dirty="0">
                <a:solidFill>
                  <a:srgbClr val="A50021"/>
                </a:solidFill>
                <a:latin typeface="Times New Roman" panose="02020603050405020304" pitchFamily="18" charset="0"/>
                <a:ea typeface="楷体_GB2312" pitchFamily="49" charset="-122"/>
              </a:rPr>
              <a:t>）</a:t>
            </a:r>
            <a:r>
              <a:rPr lang="zh-CN" altLang="en-US" sz="2400" b="1" dirty="0">
                <a:solidFill>
                  <a:srgbClr val="080808"/>
                </a:solidFill>
                <a:latin typeface="Times New Roman" panose="02020603050405020304" pitchFamily="18" charset="0"/>
                <a:ea typeface="楷体_GB2312" pitchFamily="49" charset="-122"/>
              </a:rPr>
              <a:t>构成，是</a:t>
            </a:r>
            <a:r>
              <a:rPr lang="en-US" altLang="zh-CN" sz="2400" b="1" dirty="0">
                <a:solidFill>
                  <a:srgbClr val="A50021"/>
                </a:solidFill>
                <a:latin typeface="Times New Roman" panose="02020603050405020304" pitchFamily="18" charset="0"/>
                <a:ea typeface="楷体_GB2312" pitchFamily="49" charset="-122"/>
              </a:rPr>
              <a:t>G</a:t>
            </a:r>
            <a:r>
              <a:rPr lang="zh-CN" altLang="en-US" sz="2400" b="1" baseline="30000" dirty="0">
                <a:solidFill>
                  <a:srgbClr val="A50021"/>
                </a:solidFill>
                <a:latin typeface="Times New Roman" panose="02020603050405020304" pitchFamily="18" charset="0"/>
                <a:ea typeface="楷体_GB2312" pitchFamily="49" charset="-122"/>
              </a:rPr>
              <a:t>－</a:t>
            </a:r>
            <a:r>
              <a:rPr lang="zh-CN" altLang="en-US" sz="2400" b="1" dirty="0">
                <a:solidFill>
                  <a:srgbClr val="080808"/>
                </a:solidFill>
                <a:latin typeface="Times New Roman" panose="02020603050405020304" pitchFamily="18" charset="0"/>
                <a:ea typeface="楷体_GB2312" pitchFamily="49" charset="-122"/>
              </a:rPr>
              <a:t>所特有的，位于细胞壁最外层的类脂多糖类物质。</a:t>
            </a:r>
            <a:r>
              <a:rPr lang="zh-CN" altLang="en-US" sz="2400" dirty="0">
                <a:solidFill>
                  <a:srgbClr val="080808"/>
                </a:solidFill>
                <a:latin typeface="Times New Roman" panose="02020603050405020304" pitchFamily="18" charset="0"/>
                <a:ea typeface="SimSun" panose="02010600030101010101" pitchFamily="2" charset="-122"/>
              </a:rPr>
              <a:t> </a:t>
            </a:r>
            <a:endParaRPr lang="zh-CN" altLang="en-US" sz="2400" dirty="0">
              <a:solidFill>
                <a:srgbClr val="080808"/>
              </a:solidFill>
              <a:latin typeface="Times New Roman" panose="02020603050405020304" pitchFamily="18" charset="0"/>
              <a:ea typeface="SimSun" panose="02010600030101010101" pitchFamily="2" charset="-122"/>
            </a:endParaRPr>
          </a:p>
        </p:txBody>
      </p:sp>
      <p:sp>
        <p:nvSpPr>
          <p:cNvPr id="63491" name="AutoShape 3"/>
          <p:cNvSpPr/>
          <p:nvPr/>
        </p:nvSpPr>
        <p:spPr>
          <a:xfrm>
            <a:off x="3109913" y="4041775"/>
            <a:ext cx="76200" cy="685800"/>
          </a:xfrm>
          <a:prstGeom prst="leftBrace">
            <a:avLst>
              <a:gd name="adj1" fmla="val 69250"/>
              <a:gd name="adj2" fmla="val 50000"/>
            </a:avLst>
          </a:prstGeom>
          <a:noFill/>
          <a:ln w="9525" cap="flat" cmpd="sng">
            <a:solidFill>
              <a:srgbClr val="080808"/>
            </a:solidFill>
            <a:prstDash val="solid"/>
            <a:headEnd type="none" w="med" len="med"/>
            <a:tailEnd type="none" w="med" len="med"/>
          </a:ln>
        </p:spPr>
        <p:txBody>
          <a:bodyPr wrap="none" anchor="ctr" anchorCtr="0"/>
          <a:p>
            <a:endParaRPr lang="zh-CN" altLang="en-US" dirty="0">
              <a:latin typeface="Arial" panose="020B0604020202020204" pitchFamily="34" charset="0"/>
              <a:ea typeface="SimSun" panose="02010600030101010101" pitchFamily="2" charset="-122"/>
            </a:endParaRPr>
          </a:p>
        </p:txBody>
      </p:sp>
      <p:sp>
        <p:nvSpPr>
          <p:cNvPr id="19460" name="Text Box 4"/>
          <p:cNvSpPr txBox="1"/>
          <p:nvPr/>
        </p:nvSpPr>
        <p:spPr>
          <a:xfrm>
            <a:off x="784225" y="0"/>
            <a:ext cx="7777163" cy="762000"/>
          </a:xfrm>
          <a:prstGeom prst="rect">
            <a:avLst/>
          </a:prstGeom>
          <a:noFill/>
          <a:ln w="9525">
            <a:noFill/>
          </a:ln>
        </p:spPr>
        <p:txBody>
          <a:bodyPr>
            <a:spAutoFit/>
          </a:bodyPr>
          <a:p>
            <a:pPr>
              <a:spcBef>
                <a:spcPct val="50000"/>
              </a:spcBef>
            </a:pPr>
            <a:r>
              <a:rPr lang="zh-CN" altLang="en-US" sz="4400" b="1" dirty="0">
                <a:solidFill>
                  <a:srgbClr val="A50021"/>
                </a:solidFill>
                <a:latin typeface="隶书" pitchFamily="49" charset="-122"/>
                <a:ea typeface="隶书" pitchFamily="49" charset="-122"/>
              </a:rPr>
              <a:t>第一节 细 菌</a:t>
            </a:r>
            <a:endParaRPr lang="zh-CN" altLang="en-US" sz="4400" b="1" dirty="0">
              <a:solidFill>
                <a:srgbClr val="A50021"/>
              </a:solidFill>
              <a:latin typeface="隶书" pitchFamily="49" charset="-122"/>
              <a:ea typeface="隶书"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nodeType="withEffect">
                                  <p:stCondLst>
                                    <p:cond delay="0"/>
                                  </p:stCondLst>
                                  <p:childTnLst>
                                    <p:set>
                                      <p:cBhvr>
                                        <p:cTn id="6" dur="1" fill="hold">
                                          <p:stCondLst>
                                            <p:cond delay="0"/>
                                          </p:stCondLst>
                                        </p:cTn>
                                        <p:tgtEl>
                                          <p:spTgt spid="63490">
                                            <p:txEl>
                                              <p:charRg st="0" end="21"/>
                                            </p:txEl>
                                          </p:spTgt>
                                        </p:tgtEl>
                                        <p:attrNameLst>
                                          <p:attrName>style.visibility</p:attrName>
                                        </p:attrNameLst>
                                      </p:cBhvr>
                                      <p:to>
                                        <p:strVal val="visible"/>
                                      </p:to>
                                    </p:set>
                                    <p:anim calcmode="lin" valueType="num">
                                      <p:cBhvr>
                                        <p:cTn id="7" dur="1000" fill="hold"/>
                                        <p:tgtEl>
                                          <p:spTgt spid="63490">
                                            <p:txEl>
                                              <p:charRg st="0" end="21"/>
                                            </p:txEl>
                                          </p:spTgt>
                                        </p:tgtEl>
                                        <p:attrNameLst>
                                          <p:attrName>ppt_w</p:attrName>
                                        </p:attrNameLst>
                                      </p:cBhvr>
                                      <p:tavLst>
                                        <p:tav tm="0">
                                          <p:val>
                                            <p:fltVal val="0.000000"/>
                                          </p:val>
                                        </p:tav>
                                        <p:tav tm="100000">
                                          <p:val>
                                            <p:strVal val="#ppt_w"/>
                                          </p:val>
                                        </p:tav>
                                      </p:tavLst>
                                    </p:anim>
                                    <p:anim calcmode="lin" valueType="num">
                                      <p:cBhvr>
                                        <p:cTn id="8" dur="1000" fill="hold"/>
                                        <p:tgtEl>
                                          <p:spTgt spid="63490">
                                            <p:txEl>
                                              <p:charRg st="0" end="21"/>
                                            </p:txEl>
                                          </p:spTgt>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7" presetClass="entr" presetSubtype="0" fill="hold" nodeType="clickEffect">
                                  <p:stCondLst>
                                    <p:cond delay="0"/>
                                  </p:stCondLst>
                                  <p:iterate type="lt">
                                    <p:tmPct val="50000"/>
                                  </p:iterate>
                                  <p:childTnLst>
                                    <p:set>
                                      <p:cBhvr>
                                        <p:cTn id="12" dur="1" fill="hold">
                                          <p:stCondLst>
                                            <p:cond delay="0"/>
                                          </p:stCondLst>
                                        </p:cTn>
                                        <p:tgtEl>
                                          <p:spTgt spid="63490">
                                            <p:txEl>
                                              <p:charRg st="21" end="40"/>
                                            </p:txEl>
                                          </p:spTgt>
                                        </p:tgtEl>
                                        <p:attrNameLst>
                                          <p:attrName>style.visibility</p:attrName>
                                        </p:attrNameLst>
                                      </p:cBhvr>
                                      <p:to>
                                        <p:strVal val="visible"/>
                                      </p:to>
                                    </p:set>
                                    <p:anim calcmode="discrete" valueType="clr">
                                      <p:cBhvr override="childStyle">
                                        <p:cTn id="13" dur="80"/>
                                        <p:tgtEl>
                                          <p:spTgt spid="63490">
                                            <p:txEl>
                                              <p:charRg st="21" end="4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4" dur="80"/>
                                        <p:tgtEl>
                                          <p:spTgt spid="63490">
                                            <p:txEl>
                                              <p:charRg st="21" end="40"/>
                                            </p:txEl>
                                          </p:spTgt>
                                        </p:tgtEl>
                                        <p:attrNameLst>
                                          <p:attrName>fillcolor</p:attrName>
                                        </p:attrNameLst>
                                      </p:cBhvr>
                                      <p:tavLst>
                                        <p:tav tm="0">
                                          <p:val>
                                            <p:clrVal>
                                              <a:schemeClr val="accent2"/>
                                            </p:clrVal>
                                          </p:val>
                                        </p:tav>
                                        <p:tav tm="50000">
                                          <p:val>
                                            <p:clrVal>
                                              <a:schemeClr val="hlink"/>
                                            </p:clrVal>
                                          </p:val>
                                        </p:tav>
                                      </p:tavLst>
                                    </p:anim>
                                    <p:set>
                                      <p:cBhvr>
                                        <p:cTn id="15" dur="80"/>
                                        <p:tgtEl>
                                          <p:spTgt spid="63490">
                                            <p:txEl>
                                              <p:charRg st="21" end="40"/>
                                            </p:txEl>
                                          </p:spTgt>
                                        </p:tgtEl>
                                        <p:attrNameLst>
                                          <p:attrName>fill.type</p:attrName>
                                        </p:attrNameLst>
                                      </p:cBhvr>
                                      <p:to>
                                        <p:strVal val="solid"/>
                                      </p:to>
                                    </p:set>
                                  </p:childTnLst>
                                </p:cTn>
                              </p:par>
                            </p:childTnLst>
                          </p:cTn>
                        </p:par>
                      </p:childTnLst>
                    </p:cTn>
                  </p:par>
                  <p:par>
                    <p:cTn id="16" fill="hold">
                      <p:stCondLst>
                        <p:cond delay="indefinite"/>
                      </p:stCondLst>
                      <p:childTnLst>
                        <p:par>
                          <p:cTn id="17" fill="hold">
                            <p:stCondLst>
                              <p:cond delay="0"/>
                            </p:stCondLst>
                            <p:childTnLst>
                              <p:par>
                                <p:cTn id="18" presetID="40" presetClass="entr" presetSubtype="0" fill="hold" nodeType="clickEffect">
                                  <p:stCondLst>
                                    <p:cond delay="0"/>
                                  </p:stCondLst>
                                  <p:iterate type="lt">
                                    <p:tmPct val="10000"/>
                                  </p:iterate>
                                  <p:childTnLst>
                                    <p:set>
                                      <p:cBhvr>
                                        <p:cTn id="19" dur="1" fill="hold">
                                          <p:stCondLst>
                                            <p:cond delay="0"/>
                                          </p:stCondLst>
                                        </p:cTn>
                                        <p:tgtEl>
                                          <p:spTgt spid="63490">
                                            <p:txEl>
                                              <p:charRg st="40" end="99"/>
                                            </p:txEl>
                                          </p:spTgt>
                                        </p:tgtEl>
                                        <p:attrNameLst>
                                          <p:attrName>style.visibility</p:attrName>
                                        </p:attrNameLst>
                                      </p:cBhvr>
                                      <p:to>
                                        <p:strVal val="visible"/>
                                      </p:to>
                                    </p:set>
                                    <p:animEffect transition="in" filter="fade">
                                      <p:cBhvr>
                                        <p:cTn id="20" dur="1000"/>
                                        <p:tgtEl>
                                          <p:spTgt spid="63490">
                                            <p:txEl>
                                              <p:charRg st="40" end="99"/>
                                            </p:txEl>
                                          </p:spTgt>
                                        </p:tgtEl>
                                      </p:cBhvr>
                                    </p:animEffect>
                                    <p:anim calcmode="lin" valueType="num">
                                      <p:cBhvr>
                                        <p:cTn id="21" dur="1000" fill="hold"/>
                                        <p:tgtEl>
                                          <p:spTgt spid="63490">
                                            <p:txEl>
                                              <p:charRg st="40" end="99"/>
                                            </p:txEl>
                                          </p:spTgt>
                                        </p:tgtEl>
                                        <p:attrNameLst>
                                          <p:attrName>ppt_x</p:attrName>
                                        </p:attrNameLst>
                                      </p:cBhvr>
                                      <p:tavLst>
                                        <p:tav tm="0">
                                          <p:val>
                                            <p:strVal val="#ppt_x-.1"/>
                                          </p:val>
                                        </p:tav>
                                        <p:tav tm="100000">
                                          <p:val>
                                            <p:strVal val="#ppt_x"/>
                                          </p:val>
                                        </p:tav>
                                      </p:tavLst>
                                    </p:anim>
                                    <p:anim calcmode="lin" valueType="num">
                                      <p:cBhvr>
                                        <p:cTn id="22" dur="1000" fill="hold"/>
                                        <p:tgtEl>
                                          <p:spTgt spid="63490">
                                            <p:txEl>
                                              <p:charRg st="40" end="99"/>
                                            </p:txEl>
                                          </p:spTgt>
                                        </p:tgtEl>
                                        <p:attrNameLst>
                                          <p:attrName>ppt_y</p:attrName>
                                        </p:attrNameLst>
                                      </p:cBhvr>
                                      <p:tavLst>
                                        <p:tav tm="0">
                                          <p:val>
                                            <p:strVal val="#ppt_y"/>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nodeType="clickEffect">
                                  <p:stCondLst>
                                    <p:cond delay="0"/>
                                  </p:stCondLst>
                                  <p:childTnLst>
                                    <p:set>
                                      <p:cBhvr>
                                        <p:cTn id="26" dur="1" fill="hold">
                                          <p:stCondLst>
                                            <p:cond delay="0"/>
                                          </p:stCondLst>
                                        </p:cTn>
                                        <p:tgtEl>
                                          <p:spTgt spid="63490">
                                            <p:txEl>
                                              <p:charRg st="99" end="146"/>
                                            </p:txEl>
                                          </p:spTgt>
                                        </p:tgtEl>
                                        <p:attrNameLst>
                                          <p:attrName>style.visibility</p:attrName>
                                        </p:attrNameLst>
                                      </p:cBhvr>
                                      <p:to>
                                        <p:strVal val="visible"/>
                                      </p:to>
                                    </p:set>
                                    <p:animEffect transition="in" filter="checkerboard(across)">
                                      <p:cBhvr>
                                        <p:cTn id="27" dur="500"/>
                                        <p:tgtEl>
                                          <p:spTgt spid="63490">
                                            <p:txEl>
                                              <p:charRg st="99" end="146"/>
                                            </p:txEl>
                                          </p:spTgt>
                                        </p:tgtEl>
                                      </p:cBhvr>
                                    </p:animEffect>
                                  </p:childTnLst>
                                </p:cTn>
                              </p:par>
                              <p:par>
                                <p:cTn id="28" presetID="5" presetClass="entr" presetSubtype="10" fill="hold" nodeType="withEffect">
                                  <p:stCondLst>
                                    <p:cond delay="0"/>
                                  </p:stCondLst>
                                  <p:childTnLst>
                                    <p:set>
                                      <p:cBhvr>
                                        <p:cTn id="29" dur="1" fill="hold">
                                          <p:stCondLst>
                                            <p:cond delay="0"/>
                                          </p:stCondLst>
                                        </p:cTn>
                                        <p:tgtEl>
                                          <p:spTgt spid="63490">
                                            <p:txEl>
                                              <p:charRg st="146" end="214"/>
                                            </p:txEl>
                                          </p:spTgt>
                                        </p:tgtEl>
                                        <p:attrNameLst>
                                          <p:attrName>style.visibility</p:attrName>
                                        </p:attrNameLst>
                                      </p:cBhvr>
                                      <p:to>
                                        <p:strVal val="visible"/>
                                      </p:to>
                                    </p:set>
                                    <p:animEffect transition="in" filter="checkerboard(across)">
                                      <p:cBhvr>
                                        <p:cTn id="30" dur="500"/>
                                        <p:tgtEl>
                                          <p:spTgt spid="63490">
                                            <p:txEl>
                                              <p:charRg st="146" end="214"/>
                                            </p:txEl>
                                          </p:spTgt>
                                        </p:tgtEl>
                                      </p:cBhvr>
                                    </p:animEffect>
                                  </p:childTnLst>
                                </p:cTn>
                              </p:par>
                            </p:childTnLst>
                          </p:cTn>
                        </p:par>
                        <p:par>
                          <p:cTn id="31" fill="hold">
                            <p:stCondLst>
                              <p:cond delay="500"/>
                            </p:stCondLst>
                            <p:childTnLst>
                              <p:par>
                                <p:cTn id="32" presetID="3" presetClass="entr" presetSubtype="10" fill="hold" grpId="0" nodeType="afterEffect">
                                  <p:stCondLst>
                                    <p:cond delay="0"/>
                                  </p:stCondLst>
                                  <p:childTnLst>
                                    <p:set>
                                      <p:cBhvr>
                                        <p:cTn id="33" dur="1" fill="hold">
                                          <p:stCondLst>
                                            <p:cond delay="0"/>
                                          </p:stCondLst>
                                        </p:cTn>
                                        <p:tgtEl>
                                          <p:spTgt spid="63491"/>
                                        </p:tgtEl>
                                        <p:attrNameLst>
                                          <p:attrName>style.visibility</p:attrName>
                                        </p:attrNameLst>
                                      </p:cBhvr>
                                      <p:to>
                                        <p:strVal val="visible"/>
                                      </p:to>
                                    </p:set>
                                    <p:animEffect transition="in" filter="blinds(horizontal)">
                                      <p:cBhvr>
                                        <p:cTn id="34" dur="500"/>
                                        <p:tgtEl>
                                          <p:spTgt spid="63491"/>
                                        </p:tgtEl>
                                      </p:cBhvr>
                                    </p:animEffect>
                                  </p:childTnLst>
                                </p:cTn>
                              </p:par>
                            </p:childTnLst>
                          </p:cTn>
                        </p:par>
                      </p:childTnLst>
                    </p:cTn>
                  </p:par>
                  <p:par>
                    <p:cTn id="35" fill="hold">
                      <p:stCondLst>
                        <p:cond delay="indefinite"/>
                      </p:stCondLst>
                      <p:childTnLst>
                        <p:par>
                          <p:cTn id="36" fill="hold">
                            <p:stCondLst>
                              <p:cond delay="0"/>
                            </p:stCondLst>
                            <p:childTnLst>
                              <p:par>
                                <p:cTn id="37" presetID="2" presetClass="entr" presetSubtype="1" fill="hold" nodeType="clickEffect">
                                  <p:stCondLst>
                                    <p:cond delay="0"/>
                                  </p:stCondLst>
                                  <p:iterate type="lt">
                                    <p:tmPct val="0"/>
                                  </p:iterate>
                                  <p:childTnLst>
                                    <p:set>
                                      <p:cBhvr>
                                        <p:cTn id="38" dur="1" fill="hold">
                                          <p:stCondLst>
                                            <p:cond delay="0"/>
                                          </p:stCondLst>
                                        </p:cTn>
                                        <p:tgtEl>
                                          <p:spTgt spid="63490">
                                            <p:txEl>
                                              <p:charRg st="214" end="253"/>
                                            </p:txEl>
                                          </p:spTgt>
                                        </p:tgtEl>
                                        <p:attrNameLst>
                                          <p:attrName>style.visibility</p:attrName>
                                        </p:attrNameLst>
                                      </p:cBhvr>
                                      <p:to>
                                        <p:strVal val="visible"/>
                                      </p:to>
                                    </p:set>
                                    <p:anim calcmode="lin" valueType="num">
                                      <p:cBhvr additive="base">
                                        <p:cTn id="39" dur="1000" fill="hold"/>
                                        <p:tgtEl>
                                          <p:spTgt spid="63490">
                                            <p:txEl>
                                              <p:charRg st="214" end="253"/>
                                            </p:txEl>
                                          </p:spTgt>
                                        </p:tgtEl>
                                        <p:attrNameLst>
                                          <p:attrName>ppt_x</p:attrName>
                                        </p:attrNameLst>
                                      </p:cBhvr>
                                      <p:tavLst>
                                        <p:tav tm="0">
                                          <p:val>
                                            <p:strVal val="#ppt_x"/>
                                          </p:val>
                                        </p:tav>
                                        <p:tav tm="100000">
                                          <p:val>
                                            <p:strVal val="#ppt_x"/>
                                          </p:val>
                                        </p:tav>
                                      </p:tavLst>
                                    </p:anim>
                                    <p:anim calcmode="lin" valueType="num">
                                      <p:cBhvr additive="base">
                                        <p:cTn id="40" dur="1000" fill="hold"/>
                                        <p:tgtEl>
                                          <p:spTgt spid="63490">
                                            <p:txEl>
                                              <p:charRg st="214" end="253"/>
                                            </p:txEl>
                                          </p:spTgt>
                                        </p:tgtEl>
                                        <p:attrNameLst>
                                          <p:attrName>ppt_y</p:attrName>
                                        </p:attrNameLst>
                                      </p:cBhvr>
                                      <p:tavLst>
                                        <p:tav tm="0">
                                          <p:val>
                                            <p:strVal val="0-#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40" presetClass="entr" presetSubtype="0" fill="hold" nodeType="clickEffect">
                                  <p:stCondLst>
                                    <p:cond delay="0"/>
                                  </p:stCondLst>
                                  <p:iterate type="lt">
                                    <p:tmPct val="10000"/>
                                  </p:iterate>
                                  <p:childTnLst>
                                    <p:set>
                                      <p:cBhvr>
                                        <p:cTn id="44" dur="1" fill="hold">
                                          <p:stCondLst>
                                            <p:cond delay="0"/>
                                          </p:stCondLst>
                                        </p:cTn>
                                        <p:tgtEl>
                                          <p:spTgt spid="63490">
                                            <p:txEl>
                                              <p:charRg st="253" end="298"/>
                                            </p:txEl>
                                          </p:spTgt>
                                        </p:tgtEl>
                                        <p:attrNameLst>
                                          <p:attrName>style.visibility</p:attrName>
                                        </p:attrNameLst>
                                      </p:cBhvr>
                                      <p:to>
                                        <p:strVal val="visible"/>
                                      </p:to>
                                    </p:set>
                                    <p:animEffect transition="in" filter="fade">
                                      <p:cBhvr>
                                        <p:cTn id="45" dur="1000"/>
                                        <p:tgtEl>
                                          <p:spTgt spid="63490">
                                            <p:txEl>
                                              <p:charRg st="253" end="298"/>
                                            </p:txEl>
                                          </p:spTgt>
                                        </p:tgtEl>
                                      </p:cBhvr>
                                    </p:animEffect>
                                    <p:anim calcmode="lin" valueType="num">
                                      <p:cBhvr>
                                        <p:cTn id="46" dur="1000" fill="hold"/>
                                        <p:tgtEl>
                                          <p:spTgt spid="63490">
                                            <p:txEl>
                                              <p:charRg st="253" end="298"/>
                                            </p:txEl>
                                          </p:spTgt>
                                        </p:tgtEl>
                                        <p:attrNameLst>
                                          <p:attrName>ppt_x</p:attrName>
                                        </p:attrNameLst>
                                      </p:cBhvr>
                                      <p:tavLst>
                                        <p:tav tm="0">
                                          <p:val>
                                            <p:strVal val="#ppt_x-.1"/>
                                          </p:val>
                                        </p:tav>
                                        <p:tav tm="100000">
                                          <p:val>
                                            <p:strVal val="#ppt_x"/>
                                          </p:val>
                                        </p:tav>
                                      </p:tavLst>
                                    </p:anim>
                                    <p:anim calcmode="lin" valueType="num">
                                      <p:cBhvr>
                                        <p:cTn id="47" dur="1000" fill="hold"/>
                                        <p:tgtEl>
                                          <p:spTgt spid="63490">
                                            <p:txEl>
                                              <p:charRg st="253" end="298"/>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491"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nvPicPr>
        <p:blipFill>
          <a:blip r:embed="rId1"/>
          <a:stretch>
            <a:fillRect/>
          </a:stretch>
        </p:blipFill>
        <p:spPr>
          <a:xfrm>
            <a:off x="323850" y="1700530"/>
            <a:ext cx="8118475" cy="4587875"/>
          </a:xfrm>
          <a:prstGeom prst="rect">
            <a:avLst/>
          </a:prstGeom>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a:stretch>
            <a:fillRect/>
          </a:stretch>
        </p:blipFill>
        <p:spPr>
          <a:xfrm>
            <a:off x="467995" y="1340485"/>
            <a:ext cx="7373620" cy="5274310"/>
          </a:xfrm>
          <a:prstGeom prst="rect">
            <a:avLst/>
          </a:prstGeom>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6" name="Rectangle 2"/>
          <p:cNvSpPr/>
          <p:nvPr/>
        </p:nvSpPr>
        <p:spPr>
          <a:xfrm>
            <a:off x="2057400" y="1900238"/>
            <a:ext cx="9144000" cy="246062"/>
          </a:xfrm>
          <a:prstGeom prst="rect">
            <a:avLst/>
          </a:prstGeom>
          <a:noFill/>
          <a:ln w="9525">
            <a:noFill/>
          </a:ln>
        </p:spPr>
        <p:txBody>
          <a:bodyPr>
            <a:spAutoFit/>
          </a:bodyPr>
          <a:p>
            <a:endParaRPr lang="zh-CN" altLang="en-US" dirty="0">
              <a:latin typeface="Arial" panose="020B0604020202020204" pitchFamily="34" charset="0"/>
              <a:ea typeface="SimSun" panose="02010600030101010101" pitchFamily="2" charset="-122"/>
            </a:endParaRPr>
          </a:p>
        </p:txBody>
      </p:sp>
      <p:pic>
        <p:nvPicPr>
          <p:cNvPr id="66563" name="Picture 3" descr="E:\whole\image\3\3.23.jpg"/>
          <p:cNvPicPr>
            <a:picLocks noChangeAspect="1"/>
          </p:cNvPicPr>
          <p:nvPr/>
        </p:nvPicPr>
        <p:blipFill>
          <a:blip r:embed="rId1" r:link="rId2">
            <a:lum bright="-6000"/>
          </a:blip>
          <a:srcRect b="10855"/>
          <a:stretch>
            <a:fillRect/>
          </a:stretch>
        </p:blipFill>
        <p:spPr>
          <a:xfrm>
            <a:off x="784225" y="1052513"/>
            <a:ext cx="7543800" cy="4586287"/>
          </a:xfrm>
          <a:prstGeom prst="rect">
            <a:avLst/>
          </a:prstGeom>
          <a:noFill/>
          <a:ln w="38100" cap="flat" cmpd="sng">
            <a:solidFill>
              <a:srgbClr val="003300"/>
            </a:solidFill>
            <a:prstDash val="solid"/>
            <a:miter/>
            <a:headEnd type="none" w="med" len="med"/>
            <a:tailEnd type="none" w="med" len="med"/>
          </a:ln>
        </p:spPr>
      </p:pic>
      <p:sp>
        <p:nvSpPr>
          <p:cNvPr id="66564" name="Text Box 4"/>
          <p:cNvSpPr txBox="1"/>
          <p:nvPr/>
        </p:nvSpPr>
        <p:spPr>
          <a:xfrm>
            <a:off x="3243263" y="5805488"/>
            <a:ext cx="2971800" cy="457200"/>
          </a:xfrm>
          <a:prstGeom prst="rect">
            <a:avLst/>
          </a:prstGeom>
          <a:noFill/>
          <a:ln w="9525">
            <a:noFill/>
          </a:ln>
        </p:spPr>
        <p:txBody>
          <a:bodyPr>
            <a:spAutoFit/>
          </a:bodyPr>
          <a:p>
            <a:pPr>
              <a:spcBef>
                <a:spcPct val="50000"/>
              </a:spcBef>
            </a:pPr>
            <a:r>
              <a:rPr lang="en-US" altLang="zh-CN" sz="2400" b="1" dirty="0">
                <a:solidFill>
                  <a:srgbClr val="0000FF"/>
                </a:solidFill>
                <a:latin typeface="SimSun" panose="02010600030101010101" pitchFamily="2" charset="-122"/>
                <a:ea typeface="SimSun" panose="02010600030101010101" pitchFamily="2" charset="-122"/>
              </a:rPr>
              <a:t>G</a:t>
            </a:r>
            <a:r>
              <a:rPr lang="zh-CN" altLang="en-US" sz="2400" b="1" baseline="30000" dirty="0">
                <a:solidFill>
                  <a:srgbClr val="0000FF"/>
                </a:solidFill>
                <a:latin typeface="SimSun" panose="02010600030101010101" pitchFamily="2" charset="-122"/>
                <a:ea typeface="SimSun" panose="02010600030101010101" pitchFamily="2" charset="-122"/>
              </a:rPr>
              <a:t>－ </a:t>
            </a:r>
            <a:r>
              <a:rPr lang="zh-CN" altLang="en-US" sz="2400" b="1" dirty="0">
                <a:solidFill>
                  <a:srgbClr val="0000FF"/>
                </a:solidFill>
                <a:latin typeface="SimSun" panose="02010600030101010101" pitchFamily="2" charset="-122"/>
                <a:ea typeface="SimSun" panose="02010600030101010101" pitchFamily="2" charset="-122"/>
              </a:rPr>
              <a:t>细菌细胞壁构造</a:t>
            </a:r>
            <a:r>
              <a:rPr lang="zh-CN" altLang="en-US" sz="1800" dirty="0">
                <a:solidFill>
                  <a:srgbClr val="0000FF"/>
                </a:solidFill>
                <a:latin typeface="Arial" panose="020B0604020202020204" pitchFamily="34" charset="0"/>
                <a:ea typeface="SimSun" panose="02010600030101010101" pitchFamily="2" charset="-122"/>
              </a:rPr>
              <a:t> </a:t>
            </a:r>
            <a:endParaRPr lang="zh-CN" altLang="en-US" sz="1800" dirty="0">
              <a:solidFill>
                <a:srgbClr val="0000FF"/>
              </a:solidFill>
              <a:latin typeface="Arial" panose="020B0604020202020204" pitchFamily="34" charset="0"/>
              <a:ea typeface="SimSun" panose="02010600030101010101" pitchFamily="2" charset="-122"/>
            </a:endParaRPr>
          </a:p>
        </p:txBody>
      </p:sp>
      <p:sp>
        <p:nvSpPr>
          <p:cNvPr id="21509" name="Text Box 5"/>
          <p:cNvSpPr txBox="1"/>
          <p:nvPr/>
        </p:nvSpPr>
        <p:spPr>
          <a:xfrm>
            <a:off x="784225" y="0"/>
            <a:ext cx="7777163" cy="762000"/>
          </a:xfrm>
          <a:prstGeom prst="rect">
            <a:avLst/>
          </a:prstGeom>
          <a:noFill/>
          <a:ln w="9525">
            <a:noFill/>
          </a:ln>
        </p:spPr>
        <p:txBody>
          <a:bodyPr>
            <a:spAutoFit/>
          </a:bodyPr>
          <a:p>
            <a:pPr>
              <a:spcBef>
                <a:spcPct val="50000"/>
              </a:spcBef>
            </a:pPr>
            <a:r>
              <a:rPr lang="zh-CN" altLang="en-US" sz="4400" b="1" dirty="0">
                <a:solidFill>
                  <a:srgbClr val="A50021"/>
                </a:solidFill>
                <a:latin typeface="隶书" pitchFamily="49" charset="-122"/>
                <a:ea typeface="隶书" pitchFamily="49" charset="-122"/>
              </a:rPr>
              <a:t>第一节 细 菌</a:t>
            </a:r>
            <a:endParaRPr lang="zh-CN" altLang="en-US" sz="4400" b="1" dirty="0">
              <a:solidFill>
                <a:srgbClr val="A50021"/>
              </a:solidFill>
              <a:latin typeface="隶书" pitchFamily="49" charset="-122"/>
              <a:ea typeface="隶书"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nodeType="withEffect">
                                  <p:stCondLst>
                                    <p:cond delay="0"/>
                                  </p:stCondLst>
                                  <p:childTnLst>
                                    <p:set>
                                      <p:cBhvr>
                                        <p:cTn id="6" dur="1" fill="hold">
                                          <p:stCondLst>
                                            <p:cond delay="0"/>
                                          </p:stCondLst>
                                        </p:cTn>
                                        <p:tgtEl>
                                          <p:spTgt spid="66563"/>
                                        </p:tgtEl>
                                        <p:attrNameLst>
                                          <p:attrName>style.visibility</p:attrName>
                                        </p:attrNameLst>
                                      </p:cBhvr>
                                      <p:to>
                                        <p:strVal val="visible"/>
                                      </p:to>
                                    </p:set>
                                    <p:animEffect transition="in" filter="wedge">
                                      <p:cBhvr>
                                        <p:cTn id="7" dur="1000"/>
                                        <p:tgtEl>
                                          <p:spTgt spid="66563"/>
                                        </p:tgtEl>
                                      </p:cBhvr>
                                    </p:animEffect>
                                  </p:childTnLst>
                                </p:cTn>
                              </p:par>
                            </p:childTnLst>
                          </p:cTn>
                        </p:par>
                        <p:par>
                          <p:cTn id="8" fill="hold">
                            <p:stCondLst>
                              <p:cond delay="1000"/>
                            </p:stCondLst>
                            <p:childTnLst>
                              <p:par>
                                <p:cTn id="9" presetID="3" presetClass="entr" presetSubtype="10" fill="hold" grpId="0" nodeType="afterEffect">
                                  <p:stCondLst>
                                    <p:cond delay="0"/>
                                  </p:stCondLst>
                                  <p:childTnLst>
                                    <p:set>
                                      <p:cBhvr>
                                        <p:cTn id="10" dur="1" fill="hold">
                                          <p:stCondLst>
                                            <p:cond delay="0"/>
                                          </p:stCondLst>
                                        </p:cTn>
                                        <p:tgtEl>
                                          <p:spTgt spid="66564"/>
                                        </p:tgtEl>
                                        <p:attrNameLst>
                                          <p:attrName>style.visibility</p:attrName>
                                        </p:attrNameLst>
                                      </p:cBhvr>
                                      <p:to>
                                        <p:strVal val="visible"/>
                                      </p:to>
                                    </p:set>
                                    <p:animEffect transition="in" filter="blinds(horizontal)">
                                      <p:cBhvr>
                                        <p:cTn id="11" dur="500"/>
                                        <p:tgtEl>
                                          <p:spTgt spid="665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56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3794" name="Text Box 2"/>
          <p:cNvSpPr txBox="1"/>
          <p:nvPr/>
        </p:nvSpPr>
        <p:spPr>
          <a:xfrm>
            <a:off x="849313" y="1412875"/>
            <a:ext cx="7315200" cy="4340225"/>
          </a:xfrm>
          <a:prstGeom prst="rect">
            <a:avLst/>
          </a:prstGeom>
          <a:noFill/>
          <a:ln w="9525">
            <a:noFill/>
          </a:ln>
        </p:spPr>
        <p:txBody>
          <a:bodyPr>
            <a:spAutoFit/>
          </a:bodyPr>
          <a:p>
            <a:pPr marL="1437005" indent="-1437005">
              <a:lnSpc>
                <a:spcPct val="150000"/>
              </a:lnSpc>
              <a:spcBef>
                <a:spcPct val="50000"/>
              </a:spcBef>
            </a:pPr>
            <a:r>
              <a:rPr lang="zh-CN" altLang="en-US" sz="2400" b="1" dirty="0">
                <a:solidFill>
                  <a:srgbClr val="008000"/>
                </a:solidFill>
                <a:latin typeface="Times New Roman" panose="02020603050405020304" pitchFamily="18" charset="0"/>
                <a:ea typeface="SimSun" panose="02010600030101010101" pitchFamily="2" charset="-122"/>
              </a:rPr>
              <a:t>  </a:t>
            </a:r>
            <a:r>
              <a:rPr lang="zh-CN" altLang="en-US" sz="2400" b="1" dirty="0">
                <a:solidFill>
                  <a:srgbClr val="0000FF"/>
                </a:solidFill>
                <a:latin typeface="Times New Roman" panose="02020603050405020304" pitchFamily="18" charset="0"/>
                <a:ea typeface="SimSun" panose="02010600030101010101" pitchFamily="2" charset="-122"/>
              </a:rPr>
              <a:t>原核生物（ </a:t>
            </a:r>
            <a:r>
              <a:rPr lang="en-US" altLang="zh-CN" sz="2400" b="1" dirty="0">
                <a:solidFill>
                  <a:srgbClr val="0000FF"/>
                </a:solidFill>
                <a:latin typeface="Times New Roman" panose="02020603050405020304" pitchFamily="18" charset="0"/>
                <a:ea typeface="SimSun" panose="02010600030101010101" pitchFamily="2" charset="-122"/>
              </a:rPr>
              <a:t>procaryotes </a:t>
            </a:r>
            <a:r>
              <a:rPr lang="zh-CN" altLang="en-US" sz="2400" b="1" dirty="0">
                <a:solidFill>
                  <a:srgbClr val="0000FF"/>
                </a:solidFill>
                <a:latin typeface="Times New Roman" panose="02020603050405020304" pitchFamily="18" charset="0"/>
                <a:ea typeface="SimSun" panose="02010600030101010101" pitchFamily="2" charset="-122"/>
              </a:rPr>
              <a:t>）：</a:t>
            </a:r>
            <a:r>
              <a:rPr lang="zh-CN" altLang="en-US" sz="2400" b="1" dirty="0">
                <a:solidFill>
                  <a:srgbClr val="080808"/>
                </a:solidFill>
                <a:latin typeface="Times New Roman" panose="02020603050405020304" pitchFamily="18" charset="0"/>
                <a:ea typeface="楷体_GB2312" pitchFamily="49" charset="-122"/>
              </a:rPr>
              <a:t>细菌，放线菌，蓝细菌，立克次氏体</a:t>
            </a:r>
            <a:r>
              <a:rPr lang="zh-CN" altLang="en-US" sz="2400" b="1" dirty="0">
                <a:solidFill>
                  <a:srgbClr val="080808"/>
                </a:solidFill>
                <a:latin typeface="Arial" panose="020B0604020202020204" pitchFamily="34" charset="0"/>
                <a:ea typeface="楷体_GB2312" pitchFamily="49" charset="-122"/>
              </a:rPr>
              <a:t>，</a:t>
            </a:r>
            <a:r>
              <a:rPr lang="zh-CN" altLang="en-US" sz="2400" b="1" dirty="0">
                <a:solidFill>
                  <a:srgbClr val="080808"/>
                </a:solidFill>
                <a:latin typeface="Times New Roman" panose="02020603050405020304" pitchFamily="18" charset="0"/>
                <a:ea typeface="楷体_GB2312" pitchFamily="49" charset="-122"/>
              </a:rPr>
              <a:t>支原体和衣原体。</a:t>
            </a:r>
            <a:endParaRPr lang="zh-CN" altLang="en-US" sz="2400" b="1" dirty="0">
              <a:solidFill>
                <a:srgbClr val="080808"/>
              </a:solidFill>
              <a:latin typeface="Arial" panose="020B0604020202020204" pitchFamily="34" charset="0"/>
              <a:ea typeface="楷体_GB2312" pitchFamily="49" charset="-122"/>
            </a:endParaRPr>
          </a:p>
          <a:p>
            <a:pPr marL="1437005" indent="-1437005" algn="just">
              <a:lnSpc>
                <a:spcPct val="150000"/>
              </a:lnSpc>
              <a:spcBef>
                <a:spcPct val="50000"/>
              </a:spcBef>
            </a:pPr>
            <a:r>
              <a:rPr lang="zh-CN" altLang="en-US" sz="2400" b="1" dirty="0">
                <a:latin typeface="Times New Roman" panose="02020603050405020304" pitchFamily="18" charset="0"/>
                <a:ea typeface="SimSun" panose="02010600030101010101" pitchFamily="2" charset="-122"/>
              </a:rPr>
              <a:t>  </a:t>
            </a:r>
            <a:r>
              <a:rPr lang="zh-CN" altLang="en-US" sz="2400" b="1" dirty="0">
                <a:solidFill>
                  <a:srgbClr val="0000FF"/>
                </a:solidFill>
                <a:latin typeface="Times New Roman" panose="02020603050405020304" pitchFamily="18" charset="0"/>
                <a:ea typeface="SimSun" panose="02010600030101010101" pitchFamily="2" charset="-122"/>
              </a:rPr>
              <a:t>真核微生物（ </a:t>
            </a:r>
            <a:r>
              <a:rPr lang="en-US" altLang="zh-CN" sz="2400" b="1" dirty="0">
                <a:solidFill>
                  <a:srgbClr val="0000FF"/>
                </a:solidFill>
                <a:latin typeface="Times New Roman" panose="02020603050405020304" pitchFamily="18" charset="0"/>
                <a:ea typeface="SimSun" panose="02010600030101010101" pitchFamily="2" charset="-122"/>
              </a:rPr>
              <a:t>eucaryotic microorganisims </a:t>
            </a:r>
            <a:r>
              <a:rPr lang="zh-CN" altLang="en-US" sz="2400" b="1" dirty="0">
                <a:solidFill>
                  <a:srgbClr val="0000FF"/>
                </a:solidFill>
                <a:latin typeface="Times New Roman" panose="02020603050405020304" pitchFamily="18" charset="0"/>
                <a:ea typeface="SimSun" panose="02010600030101010101" pitchFamily="2" charset="-122"/>
              </a:rPr>
              <a:t>）：</a:t>
            </a:r>
            <a:r>
              <a:rPr lang="zh-CN" altLang="en-US" sz="2400" b="1" dirty="0">
                <a:solidFill>
                  <a:srgbClr val="080808"/>
                </a:solidFill>
                <a:latin typeface="Times New Roman" panose="02020603050405020304" pitchFamily="18" charset="0"/>
                <a:ea typeface="楷体_GB2312" pitchFamily="49" charset="-122"/>
              </a:rPr>
              <a:t>真菌：酵母菌、丝状真菌</a:t>
            </a:r>
            <a:r>
              <a:rPr lang="en-US" altLang="zh-CN" sz="2400" b="1" dirty="0">
                <a:solidFill>
                  <a:srgbClr val="080808"/>
                </a:solidFill>
                <a:latin typeface="Times New Roman" panose="02020603050405020304" pitchFamily="18" charset="0"/>
                <a:ea typeface="楷体_GB2312" pitchFamily="49" charset="-122"/>
              </a:rPr>
              <a:t>——</a:t>
            </a:r>
            <a:r>
              <a:rPr lang="zh-CN" altLang="en-US" sz="2400" b="1" dirty="0">
                <a:solidFill>
                  <a:srgbClr val="080808"/>
                </a:solidFill>
                <a:latin typeface="Times New Roman" panose="02020603050405020304" pitchFamily="18" charset="0"/>
                <a:ea typeface="楷体_GB2312" pitchFamily="49" charset="-122"/>
              </a:rPr>
              <a:t>霉菌、大型真菌</a:t>
            </a:r>
            <a:r>
              <a:rPr lang="en-US" altLang="zh-CN" sz="2400" b="1" dirty="0">
                <a:solidFill>
                  <a:srgbClr val="080808"/>
                </a:solidFill>
                <a:latin typeface="Times New Roman" panose="02020603050405020304" pitchFamily="18" charset="0"/>
                <a:ea typeface="楷体_GB2312" pitchFamily="49" charset="-122"/>
              </a:rPr>
              <a:t>——</a:t>
            </a:r>
            <a:r>
              <a:rPr lang="zh-CN" altLang="en-US" sz="2400" b="1" dirty="0">
                <a:solidFill>
                  <a:srgbClr val="080808"/>
                </a:solidFill>
                <a:latin typeface="Times New Roman" panose="02020603050405020304" pitchFamily="18" charset="0"/>
                <a:ea typeface="楷体_GB2312" pitchFamily="49" charset="-122"/>
              </a:rPr>
              <a:t>蕈菌；显微藻类 ；原生动物。 </a:t>
            </a:r>
            <a:endParaRPr lang="zh-CN" altLang="en-US" sz="2400" b="1" dirty="0">
              <a:solidFill>
                <a:srgbClr val="080808"/>
              </a:solidFill>
              <a:latin typeface="Times New Roman" panose="02020603050405020304" pitchFamily="18" charset="0"/>
              <a:ea typeface="楷体_GB2312" pitchFamily="49" charset="-122"/>
            </a:endParaRPr>
          </a:p>
          <a:p>
            <a:pPr marL="1437005" indent="-1437005" algn="just">
              <a:lnSpc>
                <a:spcPct val="150000"/>
              </a:lnSpc>
              <a:spcBef>
                <a:spcPct val="50000"/>
              </a:spcBef>
            </a:pPr>
            <a:r>
              <a:rPr lang="zh-CN" altLang="en-US" sz="2400" b="1" dirty="0">
                <a:latin typeface="Times New Roman" panose="02020603050405020304" pitchFamily="18" charset="0"/>
                <a:ea typeface="SimSun" panose="02010600030101010101" pitchFamily="2" charset="-122"/>
              </a:rPr>
              <a:t>  </a:t>
            </a:r>
            <a:r>
              <a:rPr lang="zh-CN" altLang="en-US" sz="2400" b="1" dirty="0">
                <a:solidFill>
                  <a:srgbClr val="0000FF"/>
                </a:solidFill>
                <a:latin typeface="Times New Roman" panose="02020603050405020304" pitchFamily="18" charset="0"/>
                <a:ea typeface="SimSun" panose="02010600030101010101" pitchFamily="2" charset="-122"/>
              </a:rPr>
              <a:t>非细胞微生物（ </a:t>
            </a:r>
            <a:r>
              <a:rPr lang="en-US" altLang="zh-CN" sz="2400" b="1" dirty="0">
                <a:solidFill>
                  <a:srgbClr val="0000FF"/>
                </a:solidFill>
                <a:latin typeface="Times New Roman" panose="02020603050405020304" pitchFamily="18" charset="0"/>
                <a:ea typeface="SimSun" panose="02010600030101010101" pitchFamily="2" charset="-122"/>
              </a:rPr>
              <a:t>acellular microorgnisims </a:t>
            </a:r>
            <a:r>
              <a:rPr lang="zh-CN" altLang="en-US" sz="2400" b="1" dirty="0">
                <a:solidFill>
                  <a:srgbClr val="0000FF"/>
                </a:solidFill>
                <a:latin typeface="Times New Roman" panose="02020603050405020304" pitchFamily="18" charset="0"/>
                <a:ea typeface="SimSun" panose="02010600030101010101" pitchFamily="2" charset="-122"/>
              </a:rPr>
              <a:t>）：</a:t>
            </a:r>
            <a:r>
              <a:rPr lang="zh-CN" altLang="en-US" sz="2400" b="1" dirty="0">
                <a:solidFill>
                  <a:srgbClr val="080808"/>
                </a:solidFill>
                <a:latin typeface="Times New Roman" panose="02020603050405020304" pitchFamily="18" charset="0"/>
                <a:ea typeface="楷体_GB2312" pitchFamily="49" charset="-122"/>
              </a:rPr>
              <a:t>病毒，亚病毒：类病毒、拟病毒及朊病毒。</a:t>
            </a:r>
            <a:endParaRPr lang="zh-CN" altLang="en-US" sz="2400" b="1" dirty="0">
              <a:solidFill>
                <a:srgbClr val="080808"/>
              </a:solidFill>
              <a:latin typeface="Times New Roman" panose="02020603050405020304" pitchFamily="18" charset="0"/>
              <a:ea typeface="楷体_GB2312" pitchFamily="49" charset="-122"/>
            </a:endParaRPr>
          </a:p>
        </p:txBody>
      </p:sp>
      <p:sp>
        <p:nvSpPr>
          <p:cNvPr id="5123" name="Text Box 6"/>
          <p:cNvSpPr txBox="1"/>
          <p:nvPr/>
        </p:nvSpPr>
        <p:spPr>
          <a:xfrm>
            <a:off x="388938" y="620713"/>
            <a:ext cx="7775575" cy="579437"/>
          </a:xfrm>
          <a:prstGeom prst="rect">
            <a:avLst/>
          </a:prstGeom>
          <a:noFill/>
          <a:ln w="9525">
            <a:noFill/>
          </a:ln>
        </p:spPr>
        <p:txBody>
          <a:bodyPr>
            <a:spAutoFit/>
          </a:bodyPr>
          <a:p>
            <a:pPr>
              <a:spcBef>
                <a:spcPct val="50000"/>
              </a:spcBef>
            </a:pPr>
            <a:r>
              <a:rPr lang="zh-CN" altLang="en-US" sz="3200" b="1" dirty="0">
                <a:solidFill>
                  <a:srgbClr val="C00000"/>
                </a:solidFill>
                <a:latin typeface="Arial" panose="020B0604020202020204" pitchFamily="34" charset="0"/>
                <a:ea typeface="SimSun" panose="02010600030101010101" pitchFamily="2" charset="-122"/>
              </a:rPr>
              <a:t>第一章 原核微生物的形态、构造和功能</a:t>
            </a:r>
            <a:endParaRPr lang="zh-CN" altLang="en-US" sz="3200" b="1" dirty="0">
              <a:solidFill>
                <a:srgbClr val="C00000"/>
              </a:solidFill>
              <a:latin typeface="Arial" panose="020B0604020202020204" pitchFamily="34" charset="0"/>
              <a:ea typeface="黑体" panose="0201060906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nodeType="withEffect">
                                  <p:stCondLst>
                                    <p:cond delay="0"/>
                                  </p:stCondLst>
                                  <p:iterate type="lt">
                                    <p:tmPct val="50000"/>
                                  </p:iterate>
                                  <p:childTnLst>
                                    <p:set>
                                      <p:cBhvr>
                                        <p:cTn id="6" dur="1" fill="hold">
                                          <p:stCondLst>
                                            <p:cond delay="0"/>
                                          </p:stCondLst>
                                        </p:cTn>
                                        <p:tgtEl>
                                          <p:spTgt spid="33794">
                                            <p:txEl>
                                              <p:charRg st="0" end="48"/>
                                            </p:txEl>
                                          </p:spTgt>
                                        </p:tgtEl>
                                        <p:attrNameLst>
                                          <p:attrName>style.visibility</p:attrName>
                                        </p:attrNameLst>
                                      </p:cBhvr>
                                      <p:to>
                                        <p:strVal val="visible"/>
                                      </p:to>
                                    </p:set>
                                    <p:anim calcmode="discrete" valueType="clr">
                                      <p:cBhvr override="childStyle">
                                        <p:cTn id="7" dur="80"/>
                                        <p:tgtEl>
                                          <p:spTgt spid="33794">
                                            <p:txEl>
                                              <p:charRg st="0" end="48"/>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33794">
                                            <p:txEl>
                                              <p:charRg st="0" end="48"/>
                                            </p:txEl>
                                          </p:spTgt>
                                        </p:tgtEl>
                                        <p:attrNameLst>
                                          <p:attrName>fillcolor</p:attrName>
                                        </p:attrNameLst>
                                      </p:cBhvr>
                                      <p:tavLst>
                                        <p:tav tm="0">
                                          <p:val>
                                            <p:clrVal>
                                              <a:schemeClr val="accent2"/>
                                            </p:clrVal>
                                          </p:val>
                                        </p:tav>
                                        <p:tav tm="50000">
                                          <p:val>
                                            <p:clrVal>
                                              <a:schemeClr val="hlink"/>
                                            </p:clrVal>
                                          </p:val>
                                        </p:tav>
                                      </p:tavLst>
                                    </p:anim>
                                    <p:set>
                                      <p:cBhvr>
                                        <p:cTn id="9" dur="80"/>
                                        <p:tgtEl>
                                          <p:spTgt spid="33794">
                                            <p:txEl>
                                              <p:charRg st="0" end="48"/>
                                            </p:txEl>
                                          </p:spTgt>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27" presetClass="entr" presetSubtype="0" fill="hold" nodeType="clickEffect">
                                  <p:stCondLst>
                                    <p:cond delay="0"/>
                                  </p:stCondLst>
                                  <p:iterate type="lt">
                                    <p:tmPct val="50000"/>
                                  </p:iterate>
                                  <p:childTnLst>
                                    <p:set>
                                      <p:cBhvr>
                                        <p:cTn id="13" dur="1" fill="hold">
                                          <p:stCondLst>
                                            <p:cond delay="0"/>
                                          </p:stCondLst>
                                        </p:cTn>
                                        <p:tgtEl>
                                          <p:spTgt spid="33794">
                                            <p:txEl>
                                              <p:charRg st="48" end="124"/>
                                            </p:txEl>
                                          </p:spTgt>
                                        </p:tgtEl>
                                        <p:attrNameLst>
                                          <p:attrName>style.visibility</p:attrName>
                                        </p:attrNameLst>
                                      </p:cBhvr>
                                      <p:to>
                                        <p:strVal val="visible"/>
                                      </p:to>
                                    </p:set>
                                    <p:anim calcmode="discrete" valueType="clr">
                                      <p:cBhvr override="childStyle">
                                        <p:cTn id="14" dur="80"/>
                                        <p:tgtEl>
                                          <p:spTgt spid="33794">
                                            <p:txEl>
                                              <p:charRg st="48" end="124"/>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5" dur="80"/>
                                        <p:tgtEl>
                                          <p:spTgt spid="33794">
                                            <p:txEl>
                                              <p:charRg st="48" end="124"/>
                                            </p:txEl>
                                          </p:spTgt>
                                        </p:tgtEl>
                                        <p:attrNameLst>
                                          <p:attrName>fillcolor</p:attrName>
                                        </p:attrNameLst>
                                      </p:cBhvr>
                                      <p:tavLst>
                                        <p:tav tm="0">
                                          <p:val>
                                            <p:clrVal>
                                              <a:schemeClr val="accent2"/>
                                            </p:clrVal>
                                          </p:val>
                                        </p:tav>
                                        <p:tav tm="50000">
                                          <p:val>
                                            <p:clrVal>
                                              <a:schemeClr val="hlink"/>
                                            </p:clrVal>
                                          </p:val>
                                        </p:tav>
                                      </p:tavLst>
                                    </p:anim>
                                    <p:set>
                                      <p:cBhvr>
                                        <p:cTn id="16" dur="80"/>
                                        <p:tgtEl>
                                          <p:spTgt spid="33794">
                                            <p:txEl>
                                              <p:charRg st="48" end="124"/>
                                            </p:txEl>
                                          </p:spTgt>
                                        </p:tgtEl>
                                        <p:attrNameLst>
                                          <p:attrName>fill.type</p:attrName>
                                        </p:attrNameLst>
                                      </p:cBhvr>
                                      <p:to>
                                        <p:strVal val="solid"/>
                                      </p:to>
                                    </p:set>
                                  </p:childTnLst>
                                </p:cTn>
                              </p:par>
                            </p:childTnLst>
                          </p:cTn>
                        </p:par>
                      </p:childTnLst>
                    </p:cTn>
                  </p:par>
                  <p:par>
                    <p:cTn id="17" fill="hold">
                      <p:stCondLst>
                        <p:cond delay="indefinite"/>
                      </p:stCondLst>
                      <p:childTnLst>
                        <p:par>
                          <p:cTn id="18" fill="hold">
                            <p:stCondLst>
                              <p:cond delay="0"/>
                            </p:stCondLst>
                            <p:childTnLst>
                              <p:par>
                                <p:cTn id="19" presetID="27" presetClass="entr" presetSubtype="0" fill="hold" nodeType="clickEffect">
                                  <p:stCondLst>
                                    <p:cond delay="0"/>
                                  </p:stCondLst>
                                  <p:iterate type="lt">
                                    <p:tmPct val="50000"/>
                                  </p:iterate>
                                  <p:childTnLst>
                                    <p:set>
                                      <p:cBhvr>
                                        <p:cTn id="20" dur="1" fill="hold">
                                          <p:stCondLst>
                                            <p:cond delay="0"/>
                                          </p:stCondLst>
                                        </p:cTn>
                                        <p:tgtEl>
                                          <p:spTgt spid="33794">
                                            <p:txEl>
                                              <p:charRg st="124" end="181"/>
                                            </p:txEl>
                                          </p:spTgt>
                                        </p:tgtEl>
                                        <p:attrNameLst>
                                          <p:attrName>style.visibility</p:attrName>
                                        </p:attrNameLst>
                                      </p:cBhvr>
                                      <p:to>
                                        <p:strVal val="visible"/>
                                      </p:to>
                                    </p:set>
                                    <p:anim calcmode="discrete" valueType="clr">
                                      <p:cBhvr override="childStyle">
                                        <p:cTn id="21" dur="80"/>
                                        <p:tgtEl>
                                          <p:spTgt spid="33794">
                                            <p:txEl>
                                              <p:charRg st="124" end="18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2" dur="80"/>
                                        <p:tgtEl>
                                          <p:spTgt spid="33794">
                                            <p:txEl>
                                              <p:charRg st="124" end="181"/>
                                            </p:txEl>
                                          </p:spTgt>
                                        </p:tgtEl>
                                        <p:attrNameLst>
                                          <p:attrName>fillcolor</p:attrName>
                                        </p:attrNameLst>
                                      </p:cBhvr>
                                      <p:tavLst>
                                        <p:tav tm="0">
                                          <p:val>
                                            <p:clrVal>
                                              <a:schemeClr val="accent2"/>
                                            </p:clrVal>
                                          </p:val>
                                        </p:tav>
                                        <p:tav tm="50000">
                                          <p:val>
                                            <p:clrVal>
                                              <a:schemeClr val="hlink"/>
                                            </p:clrVal>
                                          </p:val>
                                        </p:tav>
                                      </p:tavLst>
                                    </p:anim>
                                    <p:set>
                                      <p:cBhvr>
                                        <p:cTn id="23" dur="80"/>
                                        <p:tgtEl>
                                          <p:spTgt spid="33794">
                                            <p:txEl>
                                              <p:charRg st="124" end="181"/>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8610" name="Picture 2" descr="p4"/>
          <p:cNvPicPr>
            <a:picLocks noChangeAspect="1"/>
          </p:cNvPicPr>
          <p:nvPr/>
        </p:nvPicPr>
        <p:blipFill>
          <a:blip r:embed="rId1">
            <a:lum bright="-12000"/>
          </a:blip>
          <a:srcRect l="5556" t="9274" r="10193" b="52493"/>
          <a:stretch>
            <a:fillRect/>
          </a:stretch>
        </p:blipFill>
        <p:spPr>
          <a:xfrm>
            <a:off x="650875" y="1700213"/>
            <a:ext cx="8077200" cy="2747962"/>
          </a:xfrm>
          <a:prstGeom prst="rect">
            <a:avLst/>
          </a:prstGeom>
          <a:noFill/>
          <a:ln w="57150" cap="flat" cmpd="thinThick">
            <a:solidFill>
              <a:srgbClr val="3366FF"/>
            </a:solidFill>
            <a:prstDash val="solid"/>
            <a:miter/>
            <a:headEnd type="none" w="med" len="med"/>
            <a:tailEnd type="none" w="med" len="med"/>
          </a:ln>
        </p:spPr>
      </p:pic>
      <p:sp>
        <p:nvSpPr>
          <p:cNvPr id="68611" name="Text Box 3"/>
          <p:cNvSpPr txBox="1"/>
          <p:nvPr/>
        </p:nvSpPr>
        <p:spPr>
          <a:xfrm>
            <a:off x="1381125" y="4724400"/>
            <a:ext cx="6181725" cy="1281113"/>
          </a:xfrm>
          <a:prstGeom prst="rect">
            <a:avLst/>
          </a:prstGeom>
          <a:noFill/>
          <a:ln w="9525">
            <a:noFill/>
          </a:ln>
        </p:spPr>
        <p:txBody>
          <a:bodyPr>
            <a:spAutoFit/>
          </a:bodyPr>
          <a:p>
            <a:pPr>
              <a:lnSpc>
                <a:spcPct val="150000"/>
              </a:lnSpc>
              <a:spcBef>
                <a:spcPct val="50000"/>
              </a:spcBef>
            </a:pPr>
            <a:r>
              <a:rPr lang="zh-CN" altLang="en-US" sz="2400" b="1" dirty="0">
                <a:solidFill>
                  <a:srgbClr val="0000FF"/>
                </a:solidFill>
                <a:latin typeface="Times New Roman" panose="02020603050405020304" pitchFamily="18" charset="0"/>
                <a:ea typeface="SimSun" panose="02010600030101010101" pitchFamily="2" charset="-122"/>
              </a:rPr>
              <a:t>大肠杆菌</a:t>
            </a:r>
            <a:r>
              <a:rPr lang="en-US" altLang="zh-CN" sz="2800" b="1" dirty="0">
                <a:solidFill>
                  <a:srgbClr val="0000FF"/>
                </a:solidFill>
                <a:latin typeface="SimSun" panose="02010600030101010101" pitchFamily="2" charset="-122"/>
                <a:ea typeface="SimSun" panose="02010600030101010101" pitchFamily="2" charset="-122"/>
              </a:rPr>
              <a:t>G</a:t>
            </a:r>
            <a:r>
              <a:rPr lang="zh-CN" altLang="en-US" sz="2800" b="1" baseline="30000" dirty="0">
                <a:solidFill>
                  <a:srgbClr val="0000FF"/>
                </a:solidFill>
                <a:latin typeface="SimSun" panose="02010600030101010101" pitchFamily="2" charset="-122"/>
                <a:ea typeface="SimSun" panose="02010600030101010101" pitchFamily="2" charset="-122"/>
              </a:rPr>
              <a:t>－</a:t>
            </a:r>
            <a:r>
              <a:rPr lang="zh-CN" altLang="en-US" sz="2400" b="1" dirty="0">
                <a:solidFill>
                  <a:srgbClr val="0000FF"/>
                </a:solidFill>
                <a:latin typeface="Times New Roman" panose="02020603050405020304" pitchFamily="18" charset="0"/>
                <a:ea typeface="SimSun" panose="02010600030101010101" pitchFamily="2" charset="-122"/>
              </a:rPr>
              <a:t> </a:t>
            </a:r>
            <a:r>
              <a:rPr lang="zh-CN" altLang="en-US" sz="2400" b="1" dirty="0">
                <a:solidFill>
                  <a:srgbClr val="0000FF"/>
                </a:solidFill>
                <a:latin typeface="SimSun" panose="02010600030101010101" pitchFamily="2" charset="-122"/>
                <a:ea typeface="SimSun" panose="02010600030101010101" pitchFamily="2" charset="-122"/>
              </a:rPr>
              <a:t>（</a:t>
            </a:r>
            <a:r>
              <a:rPr lang="zh-CN" altLang="en-US" sz="2400" b="1" dirty="0">
                <a:solidFill>
                  <a:srgbClr val="0000FF"/>
                </a:solidFill>
                <a:latin typeface="Times New Roman" panose="02020603050405020304" pitchFamily="18" charset="0"/>
                <a:ea typeface="SimSun" panose="02010600030101010101" pitchFamily="2" charset="-122"/>
              </a:rPr>
              <a:t>左）与金黄色葡萄球菌</a:t>
            </a:r>
            <a:r>
              <a:rPr lang="en-US" altLang="zh-CN" sz="2800" b="1" dirty="0">
                <a:solidFill>
                  <a:srgbClr val="0000FF"/>
                </a:solidFill>
                <a:latin typeface="SimSun" panose="02010600030101010101" pitchFamily="2" charset="-122"/>
                <a:ea typeface="SimSun" panose="02010600030101010101" pitchFamily="2" charset="-122"/>
              </a:rPr>
              <a:t>G</a:t>
            </a:r>
            <a:r>
              <a:rPr lang="zh-CN" altLang="en-US" sz="2800" b="1" baseline="30000" dirty="0">
                <a:solidFill>
                  <a:srgbClr val="0000FF"/>
                </a:solidFill>
                <a:latin typeface="SimSun" panose="02010600030101010101" pitchFamily="2" charset="-122"/>
                <a:ea typeface="SimSun" panose="02010600030101010101" pitchFamily="2" charset="-122"/>
              </a:rPr>
              <a:t>＋</a:t>
            </a:r>
            <a:r>
              <a:rPr lang="zh-CN" altLang="en-US" sz="2400" b="1" dirty="0">
                <a:solidFill>
                  <a:srgbClr val="0000FF"/>
                </a:solidFill>
                <a:latin typeface="Times New Roman" panose="02020603050405020304" pitchFamily="18" charset="0"/>
                <a:ea typeface="SimSun" panose="02010600030101010101" pitchFamily="2" charset="-122"/>
              </a:rPr>
              <a:t> （右）肽聚糖短肽之间的连接方式</a:t>
            </a:r>
            <a:endParaRPr lang="zh-CN" altLang="en-US" sz="2400" b="1" dirty="0">
              <a:solidFill>
                <a:srgbClr val="0000FF"/>
              </a:solidFill>
              <a:latin typeface="Times New Roman" panose="02020603050405020304" pitchFamily="18" charset="0"/>
              <a:ea typeface="SimSun" panose="02010600030101010101" pitchFamily="2" charset="-122"/>
            </a:endParaRPr>
          </a:p>
        </p:txBody>
      </p:sp>
      <p:sp>
        <p:nvSpPr>
          <p:cNvPr id="22532" name="Text Box 4"/>
          <p:cNvSpPr txBox="1"/>
          <p:nvPr/>
        </p:nvSpPr>
        <p:spPr>
          <a:xfrm>
            <a:off x="784225" y="0"/>
            <a:ext cx="7777163" cy="762000"/>
          </a:xfrm>
          <a:prstGeom prst="rect">
            <a:avLst/>
          </a:prstGeom>
          <a:noFill/>
          <a:ln w="9525">
            <a:noFill/>
          </a:ln>
        </p:spPr>
        <p:txBody>
          <a:bodyPr>
            <a:spAutoFit/>
          </a:bodyPr>
          <a:p>
            <a:pPr>
              <a:spcBef>
                <a:spcPct val="50000"/>
              </a:spcBef>
            </a:pPr>
            <a:r>
              <a:rPr lang="zh-CN" altLang="en-US" sz="4400" b="1" dirty="0">
                <a:solidFill>
                  <a:srgbClr val="A50021"/>
                </a:solidFill>
                <a:latin typeface="隶书" pitchFamily="49" charset="-122"/>
                <a:ea typeface="隶书" pitchFamily="49" charset="-122"/>
              </a:rPr>
              <a:t>第一节 细 菌</a:t>
            </a:r>
            <a:endParaRPr lang="zh-CN" altLang="en-US" sz="4400" b="1" dirty="0">
              <a:solidFill>
                <a:srgbClr val="A50021"/>
              </a:solidFill>
              <a:latin typeface="隶书" pitchFamily="49" charset="-122"/>
              <a:ea typeface="隶书"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nodeType="withEffect">
                                  <p:stCondLst>
                                    <p:cond delay="0"/>
                                  </p:stCondLst>
                                  <p:childTnLst>
                                    <p:set>
                                      <p:cBhvr>
                                        <p:cTn id="6" dur="1" fill="hold">
                                          <p:stCondLst>
                                            <p:cond delay="0"/>
                                          </p:stCondLst>
                                        </p:cTn>
                                        <p:tgtEl>
                                          <p:spTgt spid="68610"/>
                                        </p:tgtEl>
                                        <p:attrNameLst>
                                          <p:attrName>style.visibility</p:attrName>
                                        </p:attrNameLst>
                                      </p:cBhvr>
                                      <p:to>
                                        <p:strVal val="visible"/>
                                      </p:to>
                                    </p:set>
                                    <p:animEffect transition="in" filter="wheel(4)">
                                      <p:cBhvr>
                                        <p:cTn id="7" dur="2000"/>
                                        <p:tgtEl>
                                          <p:spTgt spid="68610"/>
                                        </p:tgtEl>
                                      </p:cBhvr>
                                    </p:animEffect>
                                  </p:childTnLst>
                                </p:cTn>
                              </p:par>
                            </p:childTnLst>
                          </p:cTn>
                        </p:par>
                        <p:par>
                          <p:cTn id="8" fill="hold">
                            <p:stCondLst>
                              <p:cond delay="2000"/>
                            </p:stCondLst>
                            <p:childTnLst>
                              <p:par>
                                <p:cTn id="9" presetID="20" presetClass="entr" presetSubtype="0" fill="hold" grpId="0" nodeType="afterEffect">
                                  <p:stCondLst>
                                    <p:cond delay="0"/>
                                  </p:stCondLst>
                                  <p:childTnLst>
                                    <p:set>
                                      <p:cBhvr>
                                        <p:cTn id="10" dur="1" fill="hold">
                                          <p:stCondLst>
                                            <p:cond delay="0"/>
                                          </p:stCondLst>
                                        </p:cTn>
                                        <p:tgtEl>
                                          <p:spTgt spid="68611"/>
                                        </p:tgtEl>
                                        <p:attrNameLst>
                                          <p:attrName>style.visibility</p:attrName>
                                        </p:attrNameLst>
                                      </p:cBhvr>
                                      <p:to>
                                        <p:strVal val="visible"/>
                                      </p:to>
                                    </p:set>
                                    <p:animEffect transition="in" filter="wedge">
                                      <p:cBhvr>
                                        <p:cTn id="11" dur="1000"/>
                                        <p:tgtEl>
                                          <p:spTgt spid="686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611"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554" name="Rectangle 2"/>
          <p:cNvSpPr/>
          <p:nvPr/>
        </p:nvSpPr>
        <p:spPr>
          <a:xfrm>
            <a:off x="1885950" y="2162175"/>
            <a:ext cx="9144000" cy="246063"/>
          </a:xfrm>
          <a:prstGeom prst="rect">
            <a:avLst/>
          </a:prstGeom>
          <a:noFill/>
          <a:ln w="9525">
            <a:noFill/>
          </a:ln>
        </p:spPr>
        <p:txBody>
          <a:bodyPr>
            <a:spAutoFit/>
          </a:bodyPr>
          <a:p>
            <a:endParaRPr lang="zh-CN" altLang="en-US" dirty="0">
              <a:latin typeface="Arial" panose="020B0604020202020204" pitchFamily="34" charset="0"/>
              <a:ea typeface="SimSun" panose="02010600030101010101" pitchFamily="2" charset="-122"/>
            </a:endParaRPr>
          </a:p>
        </p:txBody>
      </p:sp>
      <p:pic>
        <p:nvPicPr>
          <p:cNvPr id="69635" name="Picture 3" descr="1001"/>
          <p:cNvPicPr>
            <a:picLocks noChangeAspect="1"/>
          </p:cNvPicPr>
          <p:nvPr/>
        </p:nvPicPr>
        <p:blipFill>
          <a:blip r:embed="rId1">
            <a:lum bright="-6000"/>
          </a:blip>
          <a:srcRect l="8257" r="9290" b="45033"/>
          <a:stretch>
            <a:fillRect/>
          </a:stretch>
        </p:blipFill>
        <p:spPr>
          <a:xfrm>
            <a:off x="582613" y="1341438"/>
            <a:ext cx="7999412" cy="3775075"/>
          </a:xfrm>
          <a:prstGeom prst="rect">
            <a:avLst/>
          </a:prstGeom>
          <a:noFill/>
          <a:ln w="38100" cap="flat" cmpd="sng">
            <a:solidFill>
              <a:srgbClr val="003300"/>
            </a:solidFill>
            <a:prstDash val="solid"/>
            <a:miter/>
            <a:headEnd type="none" w="med" len="med"/>
            <a:tailEnd type="none" w="med" len="med"/>
          </a:ln>
        </p:spPr>
      </p:pic>
      <p:sp>
        <p:nvSpPr>
          <p:cNvPr id="69636" name="Text Box 4"/>
          <p:cNvSpPr txBox="1"/>
          <p:nvPr/>
        </p:nvSpPr>
        <p:spPr>
          <a:xfrm>
            <a:off x="2046288" y="5445125"/>
            <a:ext cx="5410200" cy="457200"/>
          </a:xfrm>
          <a:prstGeom prst="rect">
            <a:avLst/>
          </a:prstGeom>
          <a:noFill/>
          <a:ln w="9525">
            <a:noFill/>
          </a:ln>
        </p:spPr>
        <p:txBody>
          <a:bodyPr>
            <a:spAutoFit/>
          </a:bodyPr>
          <a:p>
            <a:pPr>
              <a:spcBef>
                <a:spcPct val="50000"/>
              </a:spcBef>
            </a:pPr>
            <a:r>
              <a:rPr lang="en-US" altLang="zh-CN" sz="2400" b="1" dirty="0">
                <a:solidFill>
                  <a:srgbClr val="0000FF"/>
                </a:solidFill>
                <a:latin typeface="SimSun" panose="02010600030101010101" pitchFamily="2" charset="-122"/>
                <a:ea typeface="SimSun" panose="02010600030101010101" pitchFamily="2" charset="-122"/>
              </a:rPr>
              <a:t>G</a:t>
            </a:r>
            <a:r>
              <a:rPr lang="zh-CN" altLang="en-US" sz="2400" b="1" baseline="30000" dirty="0">
                <a:solidFill>
                  <a:srgbClr val="0000FF"/>
                </a:solidFill>
                <a:latin typeface="SimSun" panose="02010600030101010101" pitchFamily="2" charset="-122"/>
                <a:ea typeface="SimSun" panose="02010600030101010101" pitchFamily="2" charset="-122"/>
              </a:rPr>
              <a:t>＋</a:t>
            </a:r>
            <a:r>
              <a:rPr lang="zh-CN" altLang="en-US" sz="2400" b="1" dirty="0">
                <a:solidFill>
                  <a:srgbClr val="0000FF"/>
                </a:solidFill>
                <a:latin typeface="SimSun" panose="02010600030101010101" pitchFamily="2" charset="-122"/>
                <a:ea typeface="SimSun" panose="02010600030101010101" pitchFamily="2" charset="-122"/>
              </a:rPr>
              <a:t>细菌与 </a:t>
            </a:r>
            <a:r>
              <a:rPr lang="en-US" altLang="zh-CN" sz="2400" b="1" dirty="0">
                <a:solidFill>
                  <a:srgbClr val="0000FF"/>
                </a:solidFill>
                <a:latin typeface="SimSun" panose="02010600030101010101" pitchFamily="2" charset="-122"/>
                <a:ea typeface="SimSun" panose="02010600030101010101" pitchFamily="2" charset="-122"/>
              </a:rPr>
              <a:t>G</a:t>
            </a:r>
            <a:r>
              <a:rPr lang="zh-CN" altLang="en-US" sz="2400" b="1" baseline="30000" dirty="0">
                <a:solidFill>
                  <a:srgbClr val="0000FF"/>
                </a:solidFill>
                <a:latin typeface="SimSun" panose="02010600030101010101" pitchFamily="2" charset="-122"/>
                <a:ea typeface="SimSun" panose="02010600030101010101" pitchFamily="2" charset="-122"/>
              </a:rPr>
              <a:t>－</a:t>
            </a:r>
            <a:r>
              <a:rPr lang="zh-CN" altLang="en-US" sz="2400" b="1" dirty="0">
                <a:solidFill>
                  <a:srgbClr val="0000FF"/>
                </a:solidFill>
                <a:latin typeface="SimSun" panose="02010600030101010101" pitchFamily="2" charset="-122"/>
                <a:ea typeface="SimSun" panose="02010600030101010101" pitchFamily="2" charset="-122"/>
              </a:rPr>
              <a:t>细菌细胞壁构造的比较</a:t>
            </a:r>
            <a:r>
              <a:rPr lang="zh-CN" altLang="en-US" sz="2400" dirty="0">
                <a:solidFill>
                  <a:srgbClr val="0000FF"/>
                </a:solidFill>
                <a:latin typeface="Arial" panose="020B0604020202020204" pitchFamily="34" charset="0"/>
                <a:ea typeface="SimSun" panose="02010600030101010101" pitchFamily="2" charset="-122"/>
              </a:rPr>
              <a:t> </a:t>
            </a:r>
            <a:endParaRPr lang="zh-CN" altLang="en-US" sz="2400" dirty="0">
              <a:solidFill>
                <a:srgbClr val="0000FF"/>
              </a:solidFill>
              <a:latin typeface="Arial" panose="020B0604020202020204" pitchFamily="34" charset="0"/>
              <a:ea typeface="SimSun" panose="02010600030101010101" pitchFamily="2" charset="-122"/>
            </a:endParaRPr>
          </a:p>
        </p:txBody>
      </p:sp>
      <p:sp>
        <p:nvSpPr>
          <p:cNvPr id="23557" name="Text Box 5"/>
          <p:cNvSpPr txBox="1"/>
          <p:nvPr/>
        </p:nvSpPr>
        <p:spPr>
          <a:xfrm>
            <a:off x="784225" y="0"/>
            <a:ext cx="7777163" cy="762000"/>
          </a:xfrm>
          <a:prstGeom prst="rect">
            <a:avLst/>
          </a:prstGeom>
          <a:noFill/>
          <a:ln w="9525">
            <a:noFill/>
          </a:ln>
        </p:spPr>
        <p:txBody>
          <a:bodyPr>
            <a:spAutoFit/>
          </a:bodyPr>
          <a:p>
            <a:pPr>
              <a:spcBef>
                <a:spcPct val="50000"/>
              </a:spcBef>
            </a:pPr>
            <a:r>
              <a:rPr lang="zh-CN" altLang="en-US" sz="4400" b="1" dirty="0">
                <a:solidFill>
                  <a:srgbClr val="A50021"/>
                </a:solidFill>
                <a:latin typeface="隶书" pitchFamily="49" charset="-122"/>
                <a:ea typeface="隶书" pitchFamily="49" charset="-122"/>
              </a:rPr>
              <a:t>第一节 细 菌</a:t>
            </a:r>
            <a:endParaRPr lang="zh-CN" altLang="en-US" sz="4400" b="1" dirty="0">
              <a:solidFill>
                <a:srgbClr val="A50021"/>
              </a:solidFill>
              <a:latin typeface="隶书" pitchFamily="49" charset="-122"/>
              <a:ea typeface="隶书"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nodeType="withEffect">
                                  <p:stCondLst>
                                    <p:cond delay="0"/>
                                  </p:stCondLst>
                                  <p:childTnLst>
                                    <p:set>
                                      <p:cBhvr>
                                        <p:cTn id="6" dur="1" fill="hold">
                                          <p:stCondLst>
                                            <p:cond delay="0"/>
                                          </p:stCondLst>
                                        </p:cTn>
                                        <p:tgtEl>
                                          <p:spTgt spid="69635"/>
                                        </p:tgtEl>
                                        <p:attrNameLst>
                                          <p:attrName>style.visibility</p:attrName>
                                        </p:attrNameLst>
                                      </p:cBhvr>
                                      <p:to>
                                        <p:strVal val="visible"/>
                                      </p:to>
                                    </p:set>
                                    <p:animEffect transition="in" filter="diamond(in)">
                                      <p:cBhvr>
                                        <p:cTn id="7" dur="1000"/>
                                        <p:tgtEl>
                                          <p:spTgt spid="69635"/>
                                        </p:tgtEl>
                                      </p:cBhvr>
                                    </p:animEffect>
                                  </p:childTnLst>
                                </p:cTn>
                              </p:par>
                            </p:childTnLst>
                          </p:cTn>
                        </p:par>
                        <p:par>
                          <p:cTn id="8" fill="hold">
                            <p:stCondLst>
                              <p:cond delay="1000"/>
                            </p:stCondLst>
                            <p:childTnLst>
                              <p:par>
                                <p:cTn id="9" presetID="3" presetClass="entr" presetSubtype="10" fill="hold" grpId="0" nodeType="afterEffect">
                                  <p:stCondLst>
                                    <p:cond delay="0"/>
                                  </p:stCondLst>
                                  <p:childTnLst>
                                    <p:set>
                                      <p:cBhvr>
                                        <p:cTn id="10" dur="1" fill="hold">
                                          <p:stCondLst>
                                            <p:cond delay="0"/>
                                          </p:stCondLst>
                                        </p:cTn>
                                        <p:tgtEl>
                                          <p:spTgt spid="69636"/>
                                        </p:tgtEl>
                                        <p:attrNameLst>
                                          <p:attrName>style.visibility</p:attrName>
                                        </p:attrNameLst>
                                      </p:cBhvr>
                                      <p:to>
                                        <p:strVal val="visible"/>
                                      </p:to>
                                    </p:set>
                                    <p:animEffect transition="in" filter="blinds(horizontal)">
                                      <p:cBhvr>
                                        <p:cTn id="11" dur="500"/>
                                        <p:tgtEl>
                                          <p:spTgt spid="696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63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682" name="Text Box 2"/>
          <p:cNvSpPr txBox="1"/>
          <p:nvPr/>
        </p:nvSpPr>
        <p:spPr>
          <a:xfrm>
            <a:off x="2112963" y="1773238"/>
            <a:ext cx="5334000" cy="457200"/>
          </a:xfrm>
          <a:prstGeom prst="rect">
            <a:avLst/>
          </a:prstGeom>
          <a:noFill/>
          <a:ln w="9525">
            <a:noFill/>
          </a:ln>
        </p:spPr>
        <p:txBody>
          <a:bodyPr>
            <a:spAutoFit/>
          </a:bodyPr>
          <a:p>
            <a:pPr>
              <a:spcBef>
                <a:spcPct val="50000"/>
              </a:spcBef>
            </a:pPr>
            <a:r>
              <a:rPr lang="en-US" altLang="zh-CN" sz="2400" b="1" dirty="0">
                <a:solidFill>
                  <a:srgbClr val="0000FF"/>
                </a:solidFill>
                <a:latin typeface="SimSun" panose="02010600030101010101" pitchFamily="2" charset="-122"/>
                <a:ea typeface="SimSun" panose="02010600030101010101" pitchFamily="2" charset="-122"/>
              </a:rPr>
              <a:t>G</a:t>
            </a:r>
            <a:r>
              <a:rPr lang="zh-CN" altLang="en-US" sz="2400" b="1" baseline="30000" dirty="0">
                <a:solidFill>
                  <a:srgbClr val="0000FF"/>
                </a:solidFill>
                <a:latin typeface="SimSun" panose="02010600030101010101" pitchFamily="2" charset="-122"/>
                <a:ea typeface="SimSun" panose="02010600030101010101" pitchFamily="2" charset="-122"/>
              </a:rPr>
              <a:t>＋</a:t>
            </a:r>
            <a:r>
              <a:rPr lang="zh-CN" altLang="en-US" sz="2400" b="1" dirty="0">
                <a:solidFill>
                  <a:srgbClr val="0000FF"/>
                </a:solidFill>
                <a:latin typeface="SimSun" panose="02010600030101010101" pitchFamily="2" charset="-122"/>
                <a:ea typeface="SimSun" panose="02010600030101010101" pitchFamily="2" charset="-122"/>
              </a:rPr>
              <a:t>细菌与 </a:t>
            </a:r>
            <a:r>
              <a:rPr lang="en-US" altLang="zh-CN" sz="2400" b="1" dirty="0">
                <a:solidFill>
                  <a:srgbClr val="0000FF"/>
                </a:solidFill>
                <a:latin typeface="SimSun" panose="02010600030101010101" pitchFamily="2" charset="-122"/>
                <a:ea typeface="SimSun" panose="02010600030101010101" pitchFamily="2" charset="-122"/>
              </a:rPr>
              <a:t>G</a:t>
            </a:r>
            <a:r>
              <a:rPr lang="zh-CN" altLang="en-US" sz="2400" b="1" baseline="30000" dirty="0">
                <a:solidFill>
                  <a:srgbClr val="0000FF"/>
                </a:solidFill>
                <a:latin typeface="SimSun" panose="02010600030101010101" pitchFamily="2" charset="-122"/>
                <a:ea typeface="SimSun" panose="02010600030101010101" pitchFamily="2" charset="-122"/>
              </a:rPr>
              <a:t>－</a:t>
            </a:r>
            <a:r>
              <a:rPr lang="zh-CN" altLang="en-US" sz="2400" b="1" dirty="0">
                <a:solidFill>
                  <a:srgbClr val="0000FF"/>
                </a:solidFill>
                <a:latin typeface="SimSun" panose="02010600030101010101" pitchFamily="2" charset="-122"/>
                <a:ea typeface="SimSun" panose="02010600030101010101" pitchFamily="2" charset="-122"/>
              </a:rPr>
              <a:t>细菌细胞壁成分的比较</a:t>
            </a:r>
            <a:r>
              <a:rPr lang="zh-CN" altLang="en-US" sz="2400" dirty="0">
                <a:solidFill>
                  <a:srgbClr val="0000FF"/>
                </a:solidFill>
                <a:latin typeface="Arial" panose="020B0604020202020204" pitchFamily="34" charset="0"/>
                <a:ea typeface="SimSun" panose="02010600030101010101" pitchFamily="2" charset="-122"/>
              </a:rPr>
              <a:t> </a:t>
            </a:r>
            <a:endParaRPr lang="zh-CN" altLang="en-US" sz="2400" dirty="0">
              <a:solidFill>
                <a:srgbClr val="0000FF"/>
              </a:solidFill>
              <a:latin typeface="Arial" panose="020B0604020202020204" pitchFamily="34" charset="0"/>
              <a:ea typeface="SimSun" panose="02010600030101010101" pitchFamily="2" charset="-122"/>
            </a:endParaRPr>
          </a:p>
        </p:txBody>
      </p:sp>
      <p:sp>
        <p:nvSpPr>
          <p:cNvPr id="24579" name="Rectangle 3"/>
          <p:cNvSpPr/>
          <p:nvPr/>
        </p:nvSpPr>
        <p:spPr>
          <a:xfrm>
            <a:off x="1800225" y="2843213"/>
            <a:ext cx="9144000" cy="246062"/>
          </a:xfrm>
          <a:prstGeom prst="rect">
            <a:avLst/>
          </a:prstGeom>
          <a:noFill/>
          <a:ln w="9525">
            <a:noFill/>
          </a:ln>
        </p:spPr>
        <p:txBody>
          <a:bodyPr>
            <a:spAutoFit/>
          </a:bodyPr>
          <a:p>
            <a:endParaRPr lang="zh-CN" altLang="en-US" dirty="0">
              <a:latin typeface="Arial" panose="020B0604020202020204" pitchFamily="34" charset="0"/>
              <a:ea typeface="SimSun" panose="02010600030101010101" pitchFamily="2" charset="-122"/>
            </a:endParaRPr>
          </a:p>
        </p:txBody>
      </p:sp>
      <p:pic>
        <p:nvPicPr>
          <p:cNvPr id="71684" name="Picture 4" descr="1001"/>
          <p:cNvPicPr>
            <a:picLocks noChangeAspect="1"/>
          </p:cNvPicPr>
          <p:nvPr/>
        </p:nvPicPr>
        <p:blipFill>
          <a:blip r:embed="rId1"/>
          <a:srcRect l="14127" t="72072" r="11418" b="5025"/>
          <a:stretch>
            <a:fillRect/>
          </a:stretch>
        </p:blipFill>
        <p:spPr>
          <a:xfrm>
            <a:off x="582613" y="2708275"/>
            <a:ext cx="8075612" cy="2293938"/>
          </a:xfrm>
          <a:prstGeom prst="rect">
            <a:avLst/>
          </a:prstGeom>
          <a:noFill/>
          <a:ln w="38100" cap="flat" cmpd="sng">
            <a:solidFill>
              <a:srgbClr val="800000"/>
            </a:solidFill>
            <a:prstDash val="solid"/>
            <a:miter/>
            <a:headEnd type="none" w="med" len="med"/>
            <a:tailEnd type="none" w="med" len="med"/>
          </a:ln>
        </p:spPr>
      </p:pic>
      <p:sp>
        <p:nvSpPr>
          <p:cNvPr id="24581" name="Text Box 5"/>
          <p:cNvSpPr txBox="1"/>
          <p:nvPr/>
        </p:nvSpPr>
        <p:spPr>
          <a:xfrm>
            <a:off x="784225" y="0"/>
            <a:ext cx="7777163" cy="762000"/>
          </a:xfrm>
          <a:prstGeom prst="rect">
            <a:avLst/>
          </a:prstGeom>
          <a:noFill/>
          <a:ln w="9525">
            <a:noFill/>
          </a:ln>
        </p:spPr>
        <p:txBody>
          <a:bodyPr>
            <a:spAutoFit/>
          </a:bodyPr>
          <a:p>
            <a:pPr>
              <a:spcBef>
                <a:spcPct val="50000"/>
              </a:spcBef>
            </a:pPr>
            <a:r>
              <a:rPr lang="zh-CN" altLang="en-US" sz="4400" b="1" dirty="0">
                <a:solidFill>
                  <a:srgbClr val="A50021"/>
                </a:solidFill>
                <a:latin typeface="隶书" pitchFamily="49" charset="-122"/>
                <a:ea typeface="隶书" pitchFamily="49" charset="-122"/>
              </a:rPr>
              <a:t>第一节 细 菌</a:t>
            </a:r>
            <a:endParaRPr lang="zh-CN" altLang="en-US" sz="4400" b="1" dirty="0">
              <a:solidFill>
                <a:srgbClr val="A50021"/>
              </a:solidFill>
              <a:latin typeface="隶书" pitchFamily="49" charset="-122"/>
              <a:ea typeface="隶书"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withEffect">
                                  <p:stCondLst>
                                    <p:cond delay="0"/>
                                  </p:stCondLst>
                                  <p:childTnLst>
                                    <p:set>
                                      <p:cBhvr>
                                        <p:cTn id="6" dur="1" fill="hold">
                                          <p:stCondLst>
                                            <p:cond delay="0"/>
                                          </p:stCondLst>
                                        </p:cTn>
                                        <p:tgtEl>
                                          <p:spTgt spid="71682"/>
                                        </p:tgtEl>
                                        <p:attrNameLst>
                                          <p:attrName>style.visibility</p:attrName>
                                        </p:attrNameLst>
                                      </p:cBhvr>
                                      <p:to>
                                        <p:strVal val="visible"/>
                                      </p:to>
                                    </p:set>
                                    <p:anim calcmode="lin" valueType="num">
                                      <p:cBhvr>
                                        <p:cTn id="7" dur="1000" fill="hold"/>
                                        <p:tgtEl>
                                          <p:spTgt spid="71682"/>
                                        </p:tgtEl>
                                        <p:attrNameLst>
                                          <p:attrName>ppt_w</p:attrName>
                                        </p:attrNameLst>
                                      </p:cBhvr>
                                      <p:tavLst>
                                        <p:tav tm="0">
                                          <p:val>
                                            <p:fltVal val="0.000000"/>
                                          </p:val>
                                        </p:tav>
                                        <p:tav tm="100000">
                                          <p:val>
                                            <p:strVal val="#ppt_w"/>
                                          </p:val>
                                        </p:tav>
                                      </p:tavLst>
                                    </p:anim>
                                    <p:anim calcmode="lin" valueType="num">
                                      <p:cBhvr>
                                        <p:cTn id="8" dur="1000" fill="hold"/>
                                        <p:tgtEl>
                                          <p:spTgt spid="71682"/>
                                        </p:tgtEl>
                                        <p:attrNameLst>
                                          <p:attrName>ppt_h</p:attrName>
                                        </p:attrNameLst>
                                      </p:cBhvr>
                                      <p:tavLst>
                                        <p:tav tm="0">
                                          <p:val>
                                            <p:strVal val="#ppt_h"/>
                                          </p:val>
                                        </p:tav>
                                        <p:tav tm="100000">
                                          <p:val>
                                            <p:strVal val="#ppt_h"/>
                                          </p:val>
                                        </p:tav>
                                      </p:tavLst>
                                    </p:anim>
                                  </p:childTnLst>
                                </p:cTn>
                              </p:par>
                            </p:childTnLst>
                          </p:cTn>
                        </p:par>
                        <p:par>
                          <p:cTn id="9" fill="hold">
                            <p:stCondLst>
                              <p:cond delay="1000"/>
                            </p:stCondLst>
                            <p:childTnLst>
                              <p:par>
                                <p:cTn id="10" presetID="20" presetClass="entr" presetSubtype="0" fill="hold" nodeType="afterEffect">
                                  <p:stCondLst>
                                    <p:cond delay="0"/>
                                  </p:stCondLst>
                                  <p:childTnLst>
                                    <p:set>
                                      <p:cBhvr>
                                        <p:cTn id="11" dur="1" fill="hold">
                                          <p:stCondLst>
                                            <p:cond delay="0"/>
                                          </p:stCondLst>
                                        </p:cTn>
                                        <p:tgtEl>
                                          <p:spTgt spid="71684"/>
                                        </p:tgtEl>
                                        <p:attrNameLst>
                                          <p:attrName>style.visibility</p:attrName>
                                        </p:attrNameLst>
                                      </p:cBhvr>
                                      <p:to>
                                        <p:strVal val="visible"/>
                                      </p:to>
                                    </p:set>
                                    <p:animEffect transition="in" filter="wedge">
                                      <p:cBhvr>
                                        <p:cTn id="12" dur="2000"/>
                                        <p:tgtEl>
                                          <p:spTgt spid="716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68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3730" name="Text Box 2"/>
          <p:cNvSpPr txBox="1"/>
          <p:nvPr/>
        </p:nvSpPr>
        <p:spPr>
          <a:xfrm>
            <a:off x="3906838" y="1341438"/>
            <a:ext cx="4114800" cy="1066800"/>
          </a:xfrm>
          <a:prstGeom prst="rect">
            <a:avLst/>
          </a:prstGeom>
          <a:noFill/>
          <a:ln w="9525">
            <a:noFill/>
          </a:ln>
        </p:spPr>
        <p:txBody>
          <a:bodyPr>
            <a:spAutoFit/>
          </a:bodyPr>
          <a:p>
            <a:pPr>
              <a:spcBef>
                <a:spcPct val="50000"/>
              </a:spcBef>
            </a:pPr>
            <a:r>
              <a:rPr lang="zh-CN" altLang="en-US" sz="2800" b="1" dirty="0">
                <a:solidFill>
                  <a:srgbClr val="0000FF"/>
                </a:solidFill>
                <a:latin typeface="Times New Roman" panose="02020603050405020304" pitchFamily="18" charset="0"/>
                <a:ea typeface="SimSun" panose="02010600030101010101" pitchFamily="2" charset="-122"/>
              </a:rPr>
              <a:t>⑶ 细胞壁与革兰氏染色</a:t>
            </a:r>
            <a:endParaRPr lang="zh-CN" altLang="en-US" sz="2800" b="1" dirty="0">
              <a:solidFill>
                <a:srgbClr val="0000FF"/>
              </a:solidFill>
              <a:latin typeface="Times New Roman" panose="02020603050405020304" pitchFamily="18" charset="0"/>
              <a:ea typeface="SimSun" panose="02010600030101010101" pitchFamily="2" charset="-122"/>
            </a:endParaRPr>
          </a:p>
          <a:p>
            <a:pPr>
              <a:spcBef>
                <a:spcPct val="50000"/>
              </a:spcBef>
            </a:pPr>
            <a:r>
              <a:rPr lang="zh-CN" altLang="en-US" sz="2400" b="1" dirty="0">
                <a:solidFill>
                  <a:srgbClr val="990099"/>
                </a:solidFill>
                <a:latin typeface="Arial" panose="020B0604020202020204" pitchFamily="34" charset="0"/>
                <a:ea typeface="SimSun" panose="02010600030101010101" pitchFamily="2" charset="-122"/>
              </a:rPr>
              <a:t>①革兰氏染色的步骤</a:t>
            </a:r>
            <a:endParaRPr lang="zh-CN" altLang="en-US" sz="2400" b="1" dirty="0">
              <a:solidFill>
                <a:srgbClr val="990099"/>
              </a:solidFill>
              <a:latin typeface="Arial" panose="020B0604020202020204" pitchFamily="34" charset="0"/>
              <a:ea typeface="SimSun" panose="02010600030101010101" pitchFamily="2" charset="-122"/>
            </a:endParaRPr>
          </a:p>
        </p:txBody>
      </p:sp>
      <p:sp>
        <p:nvSpPr>
          <p:cNvPr id="25603" name="Rectangle 3"/>
          <p:cNvSpPr/>
          <p:nvPr/>
        </p:nvSpPr>
        <p:spPr>
          <a:xfrm>
            <a:off x="3248025" y="457200"/>
            <a:ext cx="9144000" cy="246063"/>
          </a:xfrm>
          <a:prstGeom prst="rect">
            <a:avLst/>
          </a:prstGeom>
          <a:noFill/>
          <a:ln w="9525">
            <a:noFill/>
          </a:ln>
        </p:spPr>
        <p:txBody>
          <a:bodyPr>
            <a:spAutoFit/>
          </a:bodyPr>
          <a:p>
            <a:endParaRPr lang="zh-CN" altLang="en-US" dirty="0">
              <a:latin typeface="Arial" panose="020B0604020202020204" pitchFamily="34" charset="0"/>
              <a:ea typeface="SimSun" panose="02010600030101010101" pitchFamily="2" charset="-122"/>
            </a:endParaRPr>
          </a:p>
        </p:txBody>
      </p:sp>
      <p:pic>
        <p:nvPicPr>
          <p:cNvPr id="73732" name="Picture 4" descr="E:\whole\image\2\2.14.jpg"/>
          <p:cNvPicPr>
            <a:picLocks noChangeAspect="1"/>
          </p:cNvPicPr>
          <p:nvPr/>
        </p:nvPicPr>
        <p:blipFill>
          <a:blip r:embed="rId1" r:link="rId2">
            <a:lum bright="-17999" contrast="30000"/>
          </a:blip>
          <a:stretch>
            <a:fillRect/>
          </a:stretch>
        </p:blipFill>
        <p:spPr>
          <a:xfrm>
            <a:off x="450850" y="949325"/>
            <a:ext cx="2619375" cy="5876925"/>
          </a:xfrm>
          <a:prstGeom prst="rect">
            <a:avLst/>
          </a:prstGeom>
          <a:noFill/>
          <a:ln w="28575" cap="flat" cmpd="sng">
            <a:solidFill>
              <a:srgbClr val="800000"/>
            </a:solidFill>
            <a:prstDash val="solid"/>
            <a:miter/>
            <a:headEnd type="none" w="med" len="med"/>
            <a:tailEnd type="none" w="med" len="med"/>
          </a:ln>
        </p:spPr>
      </p:pic>
      <p:sp>
        <p:nvSpPr>
          <p:cNvPr id="73733" name="Text Box 5"/>
          <p:cNvSpPr txBox="1"/>
          <p:nvPr/>
        </p:nvSpPr>
        <p:spPr>
          <a:xfrm>
            <a:off x="4287838" y="2789238"/>
            <a:ext cx="3460750" cy="2843212"/>
          </a:xfrm>
          <a:prstGeom prst="rect">
            <a:avLst/>
          </a:prstGeom>
          <a:noFill/>
          <a:ln w="9525">
            <a:noFill/>
          </a:ln>
        </p:spPr>
        <p:txBody>
          <a:bodyPr>
            <a:spAutoFit/>
          </a:bodyPr>
          <a:p>
            <a:pPr algn="just">
              <a:spcBef>
                <a:spcPct val="50000"/>
              </a:spcBef>
            </a:pPr>
            <a:r>
              <a:rPr lang="zh-CN" altLang="en-US" sz="1800" b="1" dirty="0">
                <a:solidFill>
                  <a:srgbClr val="080808"/>
                </a:solidFill>
                <a:latin typeface="Times New Roman" panose="02020603050405020304" pitchFamily="18" charset="0"/>
                <a:ea typeface="SimSun" panose="02010600030101010101" pitchFamily="2" charset="-122"/>
              </a:rPr>
              <a:t>结晶紫染色</a:t>
            </a:r>
            <a:r>
              <a:rPr lang="en-US" altLang="zh-CN" sz="1800" b="1" dirty="0">
                <a:solidFill>
                  <a:srgbClr val="080808"/>
                </a:solidFill>
                <a:latin typeface="Arial" panose="020B0604020202020204" pitchFamily="34" charset="0"/>
                <a:ea typeface="SimSun" panose="02010600030101010101" pitchFamily="2" charset="-122"/>
              </a:rPr>
              <a:t>30</a:t>
            </a:r>
            <a:r>
              <a:rPr lang="zh-CN" altLang="en-US" sz="1800" b="1" dirty="0">
                <a:solidFill>
                  <a:srgbClr val="080808"/>
                </a:solidFill>
                <a:latin typeface="Times New Roman" panose="02020603050405020304" pitchFamily="18" charset="0"/>
                <a:ea typeface="SimSun" panose="02010600030101010101" pitchFamily="2" charset="-122"/>
              </a:rPr>
              <a:t>秒，水冲洗</a:t>
            </a:r>
            <a:r>
              <a:rPr lang="en-US" altLang="zh-CN" sz="1800" b="1" dirty="0">
                <a:solidFill>
                  <a:srgbClr val="080808"/>
                </a:solidFill>
                <a:latin typeface="Arial" panose="020B0604020202020204" pitchFamily="34" charset="0"/>
                <a:ea typeface="SimSun" panose="02010600030101010101" pitchFamily="2" charset="-122"/>
              </a:rPr>
              <a:t>2</a:t>
            </a:r>
            <a:r>
              <a:rPr lang="zh-CN" altLang="en-US" sz="1800" b="1" dirty="0">
                <a:solidFill>
                  <a:srgbClr val="080808"/>
                </a:solidFill>
                <a:latin typeface="Times New Roman" panose="02020603050405020304" pitchFamily="18" charset="0"/>
                <a:ea typeface="SimSun" panose="02010600030101010101" pitchFamily="2" charset="-122"/>
              </a:rPr>
              <a:t>秒</a:t>
            </a:r>
            <a:endParaRPr lang="zh-CN" altLang="en-US" sz="1800" dirty="0">
              <a:solidFill>
                <a:srgbClr val="080808"/>
              </a:solidFill>
              <a:latin typeface="Arial" panose="020B0604020202020204" pitchFamily="34" charset="0"/>
              <a:ea typeface="SimSun" panose="02010600030101010101" pitchFamily="2" charset="-122"/>
            </a:endParaRPr>
          </a:p>
          <a:p>
            <a:pPr algn="just">
              <a:spcBef>
                <a:spcPct val="50000"/>
              </a:spcBef>
            </a:pPr>
            <a:r>
              <a:rPr lang="zh-CN" altLang="en-US" sz="1800" b="1" dirty="0">
                <a:latin typeface="Times New Roman" panose="02020603050405020304" pitchFamily="18" charset="0"/>
                <a:ea typeface="SimSun" panose="02010600030101010101" pitchFamily="2" charset="-122"/>
              </a:rPr>
              <a:t>  </a:t>
            </a:r>
            <a:endParaRPr lang="zh-CN" altLang="en-US" sz="1800" dirty="0">
              <a:latin typeface="Arial" panose="020B0604020202020204" pitchFamily="34" charset="0"/>
              <a:ea typeface="SimSun" panose="02010600030101010101" pitchFamily="2" charset="-122"/>
            </a:endParaRPr>
          </a:p>
          <a:p>
            <a:pPr algn="just">
              <a:spcBef>
                <a:spcPct val="50000"/>
              </a:spcBef>
            </a:pPr>
            <a:r>
              <a:rPr lang="zh-CN" altLang="en-US" sz="1800" b="1" dirty="0">
                <a:solidFill>
                  <a:srgbClr val="080808"/>
                </a:solidFill>
                <a:latin typeface="Times New Roman" panose="02020603050405020304" pitchFamily="18" charset="0"/>
                <a:ea typeface="SimSun" panose="02010600030101010101" pitchFamily="2" charset="-122"/>
              </a:rPr>
              <a:t>碘液媒染</a:t>
            </a:r>
            <a:r>
              <a:rPr lang="en-US" altLang="zh-CN" sz="1800" b="1" dirty="0">
                <a:solidFill>
                  <a:srgbClr val="080808"/>
                </a:solidFill>
                <a:latin typeface="Times New Roman" panose="02020603050405020304" pitchFamily="18" charset="0"/>
                <a:ea typeface="SimSun" panose="02010600030101010101" pitchFamily="2" charset="-122"/>
              </a:rPr>
              <a:t>1</a:t>
            </a:r>
            <a:r>
              <a:rPr lang="zh-CN" altLang="en-US" sz="1800" b="1" dirty="0">
                <a:solidFill>
                  <a:srgbClr val="080808"/>
                </a:solidFill>
                <a:latin typeface="Times New Roman" panose="02020603050405020304" pitchFamily="18" charset="0"/>
                <a:ea typeface="SimSun" panose="02010600030101010101" pitchFamily="2" charset="-122"/>
              </a:rPr>
              <a:t>分钟，水冲洗</a:t>
            </a:r>
            <a:endParaRPr lang="zh-CN" altLang="en-US" sz="1800" b="1" dirty="0">
              <a:solidFill>
                <a:srgbClr val="080808"/>
              </a:solidFill>
              <a:latin typeface="Times New Roman" panose="02020603050405020304" pitchFamily="18" charset="0"/>
              <a:ea typeface="SimSun" panose="02010600030101010101" pitchFamily="2" charset="-122"/>
            </a:endParaRPr>
          </a:p>
          <a:p>
            <a:pPr algn="just">
              <a:spcBef>
                <a:spcPct val="50000"/>
              </a:spcBef>
            </a:pPr>
            <a:r>
              <a:rPr lang="zh-CN" altLang="en-US" sz="1800" b="1" dirty="0">
                <a:latin typeface="Times New Roman" panose="02020603050405020304" pitchFamily="18" charset="0"/>
                <a:ea typeface="SimSun" panose="02010600030101010101" pitchFamily="2" charset="-122"/>
              </a:rPr>
              <a:t> </a:t>
            </a:r>
            <a:endParaRPr lang="zh-CN" altLang="en-US" sz="1800" dirty="0">
              <a:latin typeface="Arial" panose="020B0604020202020204" pitchFamily="34" charset="0"/>
              <a:ea typeface="SimSun" panose="02010600030101010101" pitchFamily="2" charset="-122"/>
            </a:endParaRPr>
          </a:p>
          <a:p>
            <a:pPr algn="just">
              <a:spcBef>
                <a:spcPct val="50000"/>
              </a:spcBef>
            </a:pPr>
            <a:r>
              <a:rPr lang="zh-CN" altLang="en-US" sz="1800" b="1" dirty="0">
                <a:solidFill>
                  <a:srgbClr val="080808"/>
                </a:solidFill>
                <a:latin typeface="Times New Roman" panose="02020603050405020304" pitchFamily="18" charset="0"/>
                <a:ea typeface="SimSun" panose="02010600030101010101" pitchFamily="2" charset="-122"/>
              </a:rPr>
              <a:t>用</a:t>
            </a:r>
            <a:r>
              <a:rPr lang="en-US" altLang="zh-CN" sz="1800" b="1" dirty="0">
                <a:solidFill>
                  <a:srgbClr val="080808"/>
                </a:solidFill>
                <a:latin typeface="Times New Roman" panose="02020603050405020304" pitchFamily="18" charset="0"/>
                <a:ea typeface="SimSun" panose="02010600030101010101" pitchFamily="2" charset="-122"/>
              </a:rPr>
              <a:t>95</a:t>
            </a:r>
            <a:r>
              <a:rPr lang="zh-CN" altLang="en-US" sz="1800" b="1" dirty="0">
                <a:solidFill>
                  <a:srgbClr val="080808"/>
                </a:solidFill>
                <a:latin typeface="Times New Roman" panose="02020603050405020304" pitchFamily="18" charset="0"/>
                <a:ea typeface="SimSun" panose="02010600030101010101" pitchFamily="2" charset="-122"/>
              </a:rPr>
              <a:t>％乙醇脱色</a:t>
            </a:r>
            <a:r>
              <a:rPr lang="en-US" altLang="zh-CN" sz="1800" b="1" dirty="0">
                <a:solidFill>
                  <a:srgbClr val="080808"/>
                </a:solidFill>
                <a:latin typeface="Times New Roman" panose="02020603050405020304" pitchFamily="18" charset="0"/>
                <a:ea typeface="SimSun" panose="02010600030101010101" pitchFamily="2" charset="-122"/>
              </a:rPr>
              <a:t>10-30</a:t>
            </a:r>
            <a:r>
              <a:rPr lang="zh-CN" altLang="en-US" sz="1800" b="1" dirty="0">
                <a:solidFill>
                  <a:srgbClr val="080808"/>
                </a:solidFill>
                <a:latin typeface="Times New Roman" panose="02020603050405020304" pitchFamily="18" charset="0"/>
                <a:ea typeface="SimSun" panose="02010600030101010101" pitchFamily="2" charset="-122"/>
              </a:rPr>
              <a:t>秒，水洗</a:t>
            </a:r>
            <a:endParaRPr lang="zh-CN" altLang="en-US" sz="1800" b="1" dirty="0">
              <a:solidFill>
                <a:srgbClr val="080808"/>
              </a:solidFill>
              <a:latin typeface="Times New Roman" panose="02020603050405020304" pitchFamily="18" charset="0"/>
              <a:ea typeface="SimSun" panose="02010600030101010101" pitchFamily="2" charset="-122"/>
            </a:endParaRPr>
          </a:p>
          <a:p>
            <a:pPr algn="just">
              <a:spcBef>
                <a:spcPct val="50000"/>
              </a:spcBef>
            </a:pPr>
            <a:r>
              <a:rPr lang="zh-CN" altLang="en-US" sz="1800" b="1" dirty="0">
                <a:latin typeface="Times New Roman" panose="02020603050405020304" pitchFamily="18" charset="0"/>
                <a:ea typeface="SimSun" panose="02010600030101010101" pitchFamily="2" charset="-122"/>
              </a:rPr>
              <a:t>  </a:t>
            </a:r>
            <a:endParaRPr lang="zh-CN" altLang="en-US" sz="1800" dirty="0">
              <a:latin typeface="Arial" panose="020B0604020202020204" pitchFamily="34" charset="0"/>
              <a:ea typeface="SimSun" panose="02010600030101010101" pitchFamily="2" charset="-122"/>
            </a:endParaRPr>
          </a:p>
          <a:p>
            <a:pPr>
              <a:spcBef>
                <a:spcPct val="50000"/>
              </a:spcBef>
            </a:pPr>
            <a:r>
              <a:rPr lang="zh-CN" altLang="en-US" sz="1800" b="1" dirty="0">
                <a:solidFill>
                  <a:srgbClr val="080808"/>
                </a:solidFill>
                <a:latin typeface="Times New Roman" panose="02020603050405020304" pitchFamily="18" charset="0"/>
                <a:ea typeface="SimSun" panose="02010600030101010101" pitchFamily="2" charset="-122"/>
              </a:rPr>
              <a:t>番红复染</a:t>
            </a:r>
            <a:r>
              <a:rPr lang="en-US" altLang="zh-CN" sz="1800" b="1" dirty="0">
                <a:solidFill>
                  <a:srgbClr val="080808"/>
                </a:solidFill>
                <a:latin typeface="Times New Roman" panose="02020603050405020304" pitchFamily="18" charset="0"/>
                <a:ea typeface="SimSun" panose="02010600030101010101" pitchFamily="2" charset="-122"/>
              </a:rPr>
              <a:t>30</a:t>
            </a:r>
            <a:r>
              <a:rPr lang="zh-CN" altLang="en-US" sz="1800" b="1" dirty="0">
                <a:solidFill>
                  <a:srgbClr val="080808"/>
                </a:solidFill>
                <a:latin typeface="Times New Roman" panose="02020603050405020304" pitchFamily="18" charset="0"/>
                <a:ea typeface="SimSun" panose="02010600030101010101" pitchFamily="2" charset="-122"/>
              </a:rPr>
              <a:t>秒，水冲洗和吸干</a:t>
            </a:r>
            <a:r>
              <a:rPr lang="zh-CN" altLang="en-US" sz="1800" dirty="0">
                <a:latin typeface="Arial" panose="020B0604020202020204" pitchFamily="34" charset="0"/>
                <a:ea typeface="SimSun" panose="02010600030101010101" pitchFamily="2" charset="-122"/>
              </a:rPr>
              <a:t> </a:t>
            </a:r>
            <a:endParaRPr lang="zh-CN" altLang="en-US" sz="1800" dirty="0">
              <a:latin typeface="Arial" panose="020B0604020202020204" pitchFamily="34" charset="0"/>
              <a:ea typeface="SimSun" panose="02010600030101010101" pitchFamily="2" charset="-122"/>
            </a:endParaRPr>
          </a:p>
        </p:txBody>
      </p:sp>
      <p:sp>
        <p:nvSpPr>
          <p:cNvPr id="73734" name="Text Box 6"/>
          <p:cNvSpPr txBox="1"/>
          <p:nvPr/>
        </p:nvSpPr>
        <p:spPr>
          <a:xfrm>
            <a:off x="3308350" y="5805488"/>
            <a:ext cx="5562600" cy="779462"/>
          </a:xfrm>
          <a:prstGeom prst="rect">
            <a:avLst/>
          </a:prstGeom>
          <a:solidFill>
            <a:srgbClr val="FFFFFF"/>
          </a:solidFill>
          <a:ln w="9525">
            <a:noFill/>
          </a:ln>
        </p:spPr>
        <p:txBody>
          <a:bodyPr>
            <a:spAutoFit/>
          </a:bodyPr>
          <a:p>
            <a:pPr algn="just">
              <a:spcBef>
                <a:spcPct val="50000"/>
              </a:spcBef>
            </a:pPr>
            <a:r>
              <a:rPr lang="zh-CN" altLang="en-US" sz="1800" b="1" dirty="0">
                <a:solidFill>
                  <a:srgbClr val="CC0066"/>
                </a:solidFill>
                <a:latin typeface="Times New Roman" panose="02020603050405020304" pitchFamily="18" charset="0"/>
                <a:ea typeface="SimSun" panose="02010600030101010101" pitchFamily="2" charset="-122"/>
              </a:rPr>
              <a:t>结果：</a:t>
            </a:r>
            <a:r>
              <a:rPr lang="zh-CN" altLang="en-US" sz="1800" b="1" dirty="0">
                <a:solidFill>
                  <a:schemeClr val="bg1"/>
                </a:solidFill>
                <a:latin typeface="Arial" panose="020B0604020202020204" pitchFamily="34" charset="0"/>
                <a:ea typeface="SimSun" panose="02010600030101010101" pitchFamily="2" charset="-122"/>
              </a:rPr>
              <a:t> </a:t>
            </a:r>
            <a:r>
              <a:rPr lang="zh-CN" altLang="en-US" sz="1800" b="1" dirty="0">
                <a:solidFill>
                  <a:srgbClr val="080808"/>
                </a:solidFill>
                <a:latin typeface="Times New Roman" panose="02020603050405020304" pitchFamily="18" charset="0"/>
                <a:ea typeface="SimSun" panose="02010600030101010101" pitchFamily="2" charset="-122"/>
              </a:rPr>
              <a:t>革兰氏阳性菌（金黄色葡萄球菌）</a:t>
            </a:r>
            <a:r>
              <a:rPr lang="en-US" altLang="zh-CN" sz="1800" b="1" dirty="0">
                <a:solidFill>
                  <a:srgbClr val="080808"/>
                </a:solidFill>
                <a:latin typeface="Times New Roman" panose="02020603050405020304" pitchFamily="18" charset="0"/>
                <a:ea typeface="SimSun" panose="02010600030101010101" pitchFamily="2" charset="-122"/>
              </a:rPr>
              <a:t>——</a:t>
            </a:r>
            <a:r>
              <a:rPr lang="en-US" altLang="zh-CN" sz="1800" b="1" dirty="0">
                <a:solidFill>
                  <a:schemeClr val="bg2"/>
                </a:solidFill>
                <a:latin typeface="Times New Roman" panose="02020603050405020304" pitchFamily="18" charset="0"/>
                <a:ea typeface="SimSun" panose="02010600030101010101" pitchFamily="2" charset="-122"/>
              </a:rPr>
              <a:t> </a:t>
            </a:r>
            <a:r>
              <a:rPr lang="zh-CN" altLang="en-US" sz="1800" b="1" dirty="0">
                <a:solidFill>
                  <a:srgbClr val="7B5AF4"/>
                </a:solidFill>
                <a:latin typeface="Times New Roman" panose="02020603050405020304" pitchFamily="18" charset="0"/>
                <a:ea typeface="SimSun" panose="02010600030101010101" pitchFamily="2" charset="-122"/>
              </a:rPr>
              <a:t>紫色</a:t>
            </a:r>
            <a:endParaRPr lang="zh-CN" altLang="en-US" sz="1800" dirty="0">
              <a:solidFill>
                <a:srgbClr val="7B5AF4"/>
              </a:solidFill>
              <a:latin typeface="Arial" panose="020B0604020202020204" pitchFamily="34" charset="0"/>
              <a:ea typeface="SimSun" panose="02010600030101010101" pitchFamily="2" charset="-122"/>
            </a:endParaRPr>
          </a:p>
          <a:p>
            <a:pPr>
              <a:spcBef>
                <a:spcPct val="50000"/>
              </a:spcBef>
            </a:pPr>
            <a:r>
              <a:rPr lang="zh-CN" altLang="en-US" sz="1800" b="1" dirty="0">
                <a:latin typeface="Arial" panose="020B0604020202020204" pitchFamily="34" charset="0"/>
                <a:ea typeface="SimSun" panose="02010600030101010101" pitchFamily="2" charset="-122"/>
              </a:rPr>
              <a:t>            </a:t>
            </a:r>
            <a:r>
              <a:rPr lang="zh-CN" altLang="en-US" sz="1800" b="1" dirty="0">
                <a:solidFill>
                  <a:srgbClr val="080808"/>
                </a:solidFill>
                <a:latin typeface="Times New Roman" panose="02020603050405020304" pitchFamily="18" charset="0"/>
                <a:ea typeface="SimSun" panose="02010600030101010101" pitchFamily="2" charset="-122"/>
              </a:rPr>
              <a:t>革兰氏阴性菌（大肠杆菌）</a:t>
            </a:r>
            <a:r>
              <a:rPr lang="en-US" altLang="zh-CN" sz="1800" b="1" dirty="0">
                <a:solidFill>
                  <a:srgbClr val="080808"/>
                </a:solidFill>
                <a:latin typeface="Times New Roman" panose="02020603050405020304" pitchFamily="18" charset="0"/>
                <a:ea typeface="SimSun" panose="02010600030101010101" pitchFamily="2" charset="-122"/>
              </a:rPr>
              <a:t>——</a:t>
            </a:r>
            <a:r>
              <a:rPr lang="en-US" altLang="zh-CN" sz="1800" b="1" dirty="0">
                <a:solidFill>
                  <a:schemeClr val="bg2"/>
                </a:solidFill>
                <a:latin typeface="Times New Roman" panose="02020603050405020304" pitchFamily="18" charset="0"/>
                <a:ea typeface="SimSun" panose="02010600030101010101" pitchFamily="2" charset="-122"/>
              </a:rPr>
              <a:t> </a:t>
            </a:r>
            <a:r>
              <a:rPr lang="zh-CN" altLang="en-US" sz="1800" b="1" dirty="0">
                <a:solidFill>
                  <a:srgbClr val="FF66CC"/>
                </a:solidFill>
                <a:latin typeface="SimSun" panose="02010600030101010101" pitchFamily="2" charset="-122"/>
                <a:ea typeface="SimSun" panose="02010600030101010101" pitchFamily="2" charset="-122"/>
              </a:rPr>
              <a:t>红色</a:t>
            </a:r>
            <a:r>
              <a:rPr lang="zh-CN" altLang="en-US" sz="1600" dirty="0">
                <a:latin typeface="Arial" panose="020B0604020202020204" pitchFamily="34" charset="0"/>
                <a:ea typeface="SimSun" panose="02010600030101010101" pitchFamily="2" charset="-122"/>
              </a:rPr>
              <a:t> </a:t>
            </a:r>
            <a:endParaRPr lang="zh-CN" altLang="en-US" sz="1600" dirty="0">
              <a:latin typeface="Arial" panose="020B0604020202020204" pitchFamily="34" charset="0"/>
              <a:ea typeface="SimSun" panose="02010600030101010101" pitchFamily="2" charset="-122"/>
            </a:endParaRPr>
          </a:p>
        </p:txBody>
      </p:sp>
      <p:sp>
        <p:nvSpPr>
          <p:cNvPr id="73735" name="Line 7"/>
          <p:cNvSpPr/>
          <p:nvPr/>
        </p:nvSpPr>
        <p:spPr>
          <a:xfrm>
            <a:off x="5588000" y="3173413"/>
            <a:ext cx="0" cy="360362"/>
          </a:xfrm>
          <a:prstGeom prst="line">
            <a:avLst/>
          </a:prstGeom>
          <a:ln w="38100" cap="flat" cmpd="sng">
            <a:solidFill>
              <a:srgbClr val="0000FF"/>
            </a:solidFill>
            <a:prstDash val="solid"/>
            <a:headEnd type="none" w="med" len="med"/>
            <a:tailEnd type="triangle" w="med" len="med"/>
          </a:ln>
        </p:spPr>
      </p:sp>
      <p:sp>
        <p:nvSpPr>
          <p:cNvPr id="73736" name="Line 8"/>
          <p:cNvSpPr/>
          <p:nvPr/>
        </p:nvSpPr>
        <p:spPr>
          <a:xfrm>
            <a:off x="5568950" y="4005263"/>
            <a:ext cx="0" cy="360362"/>
          </a:xfrm>
          <a:prstGeom prst="line">
            <a:avLst/>
          </a:prstGeom>
          <a:ln w="38100" cap="flat" cmpd="sng">
            <a:solidFill>
              <a:srgbClr val="0000FF"/>
            </a:solidFill>
            <a:prstDash val="solid"/>
            <a:headEnd type="none" w="med" len="med"/>
            <a:tailEnd type="triangle" w="med" len="med"/>
          </a:ln>
        </p:spPr>
      </p:sp>
      <p:sp>
        <p:nvSpPr>
          <p:cNvPr id="73737" name="Line 9"/>
          <p:cNvSpPr/>
          <p:nvPr/>
        </p:nvSpPr>
        <p:spPr>
          <a:xfrm>
            <a:off x="5568950" y="4797425"/>
            <a:ext cx="0" cy="360363"/>
          </a:xfrm>
          <a:prstGeom prst="line">
            <a:avLst/>
          </a:prstGeom>
          <a:ln w="38100" cap="flat" cmpd="sng">
            <a:solidFill>
              <a:srgbClr val="0000FF"/>
            </a:solidFill>
            <a:prstDash val="solid"/>
            <a:headEnd type="none" w="med" len="med"/>
            <a:tailEnd type="triangle" w="med" len="med"/>
          </a:ln>
        </p:spPr>
      </p:sp>
      <p:sp>
        <p:nvSpPr>
          <p:cNvPr id="25610" name="Text Box 10"/>
          <p:cNvSpPr txBox="1"/>
          <p:nvPr/>
        </p:nvSpPr>
        <p:spPr>
          <a:xfrm>
            <a:off x="784225" y="0"/>
            <a:ext cx="7777163" cy="762000"/>
          </a:xfrm>
          <a:prstGeom prst="rect">
            <a:avLst/>
          </a:prstGeom>
          <a:noFill/>
          <a:ln w="9525">
            <a:noFill/>
          </a:ln>
        </p:spPr>
        <p:txBody>
          <a:bodyPr>
            <a:spAutoFit/>
          </a:bodyPr>
          <a:p>
            <a:pPr>
              <a:spcBef>
                <a:spcPct val="50000"/>
              </a:spcBef>
            </a:pPr>
            <a:r>
              <a:rPr lang="zh-CN" altLang="en-US" sz="4400" b="1" dirty="0">
                <a:solidFill>
                  <a:srgbClr val="A50021"/>
                </a:solidFill>
                <a:latin typeface="隶书" pitchFamily="49" charset="-122"/>
                <a:ea typeface="隶书" pitchFamily="49" charset="-122"/>
              </a:rPr>
              <a:t>第一节 细 菌</a:t>
            </a:r>
            <a:endParaRPr lang="zh-CN" altLang="en-US" sz="4400" b="1" dirty="0">
              <a:solidFill>
                <a:srgbClr val="A50021"/>
              </a:solidFill>
              <a:latin typeface="隶书" pitchFamily="49" charset="-122"/>
              <a:ea typeface="隶书"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0" presetClass="entr" presetSubtype="0" fill="hold" nodeType="withEffect">
                                  <p:stCondLst>
                                    <p:cond delay="0"/>
                                  </p:stCondLst>
                                  <p:iterate type="lt">
                                    <p:tmPct val="10000"/>
                                  </p:iterate>
                                  <p:childTnLst>
                                    <p:set>
                                      <p:cBhvr>
                                        <p:cTn id="6" dur="1" fill="hold">
                                          <p:stCondLst>
                                            <p:cond delay="0"/>
                                          </p:stCondLst>
                                        </p:cTn>
                                        <p:tgtEl>
                                          <p:spTgt spid="73730">
                                            <p:txEl>
                                              <p:charRg st="0" end="12"/>
                                            </p:txEl>
                                          </p:spTgt>
                                        </p:tgtEl>
                                        <p:attrNameLst>
                                          <p:attrName>style.visibility</p:attrName>
                                        </p:attrNameLst>
                                      </p:cBhvr>
                                      <p:to>
                                        <p:strVal val="visible"/>
                                      </p:to>
                                    </p:set>
                                    <p:animEffect transition="in" filter="fade">
                                      <p:cBhvr>
                                        <p:cTn id="7" dur="1000"/>
                                        <p:tgtEl>
                                          <p:spTgt spid="73730">
                                            <p:txEl>
                                              <p:charRg st="0" end="12"/>
                                            </p:txEl>
                                          </p:spTgt>
                                        </p:tgtEl>
                                      </p:cBhvr>
                                    </p:animEffect>
                                    <p:anim calcmode="lin" valueType="num">
                                      <p:cBhvr>
                                        <p:cTn id="8" dur="1000" fill="hold"/>
                                        <p:tgtEl>
                                          <p:spTgt spid="73730">
                                            <p:txEl>
                                              <p:charRg st="0" end="12"/>
                                            </p:txEl>
                                          </p:spTgt>
                                        </p:tgtEl>
                                        <p:attrNameLst>
                                          <p:attrName>ppt_x</p:attrName>
                                        </p:attrNameLst>
                                      </p:cBhvr>
                                      <p:tavLst>
                                        <p:tav tm="0">
                                          <p:val>
                                            <p:strVal val="#ppt_x-.1"/>
                                          </p:val>
                                        </p:tav>
                                        <p:tav tm="100000">
                                          <p:val>
                                            <p:strVal val="#ppt_x"/>
                                          </p:val>
                                        </p:tav>
                                      </p:tavLst>
                                    </p:anim>
                                    <p:anim calcmode="lin" valueType="num">
                                      <p:cBhvr>
                                        <p:cTn id="9" dur="1000" fill="hold"/>
                                        <p:tgtEl>
                                          <p:spTgt spid="73730">
                                            <p:txEl>
                                              <p:charRg st="0" end="12"/>
                                            </p:txEl>
                                          </p:spTgt>
                                        </p:tgtEl>
                                        <p:attrNameLst>
                                          <p:attrName>ppt_y</p:attrName>
                                        </p:attrNameLst>
                                      </p:cBhvr>
                                      <p:tavLst>
                                        <p:tav tm="0">
                                          <p:val>
                                            <p:strVal val="#ppt_y"/>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3" presetClass="entr" presetSubtype="10" fill="hold" nodeType="clickEffect">
                                  <p:stCondLst>
                                    <p:cond delay="0"/>
                                  </p:stCondLst>
                                  <p:childTnLst>
                                    <p:set>
                                      <p:cBhvr>
                                        <p:cTn id="13" dur="1" fill="hold">
                                          <p:stCondLst>
                                            <p:cond delay="0"/>
                                          </p:stCondLst>
                                        </p:cTn>
                                        <p:tgtEl>
                                          <p:spTgt spid="73730">
                                            <p:txEl>
                                              <p:charRg st="12" end="22"/>
                                            </p:txEl>
                                          </p:spTgt>
                                        </p:tgtEl>
                                        <p:attrNameLst>
                                          <p:attrName>style.visibility</p:attrName>
                                        </p:attrNameLst>
                                      </p:cBhvr>
                                      <p:to>
                                        <p:strVal val="visible"/>
                                      </p:to>
                                    </p:set>
                                    <p:animEffect transition="in" filter="blinds(horizontal)">
                                      <p:cBhvr>
                                        <p:cTn id="14" dur="1000"/>
                                        <p:tgtEl>
                                          <p:spTgt spid="73730">
                                            <p:txEl>
                                              <p:charRg st="12" end="22"/>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5" presetClass="entr" presetSubtype="10" fill="hold" grpId="0" nodeType="clickEffect">
                                  <p:stCondLst>
                                    <p:cond delay="0"/>
                                  </p:stCondLst>
                                  <p:childTnLst>
                                    <p:set>
                                      <p:cBhvr>
                                        <p:cTn id="18" dur="1" fill="hold">
                                          <p:stCondLst>
                                            <p:cond delay="0"/>
                                          </p:stCondLst>
                                        </p:cTn>
                                        <p:tgtEl>
                                          <p:spTgt spid="73733"/>
                                        </p:tgtEl>
                                        <p:attrNameLst>
                                          <p:attrName>style.visibility</p:attrName>
                                        </p:attrNameLst>
                                      </p:cBhvr>
                                      <p:to>
                                        <p:strVal val="visible"/>
                                      </p:to>
                                    </p:set>
                                    <p:animEffect transition="in" filter="checkerboard(across)">
                                      <p:cBhvr>
                                        <p:cTn id="19" dur="500"/>
                                        <p:tgtEl>
                                          <p:spTgt spid="73733"/>
                                        </p:tgtEl>
                                      </p:cBhvr>
                                    </p:animEffect>
                                  </p:childTnLst>
                                </p:cTn>
                              </p:par>
                              <p:par>
                                <p:cTn id="20" presetID="5" presetClass="entr" presetSubtype="10" fill="hold" nodeType="withEffect">
                                  <p:stCondLst>
                                    <p:cond delay="0"/>
                                  </p:stCondLst>
                                  <p:childTnLst>
                                    <p:set>
                                      <p:cBhvr>
                                        <p:cTn id="21" dur="1" fill="hold">
                                          <p:stCondLst>
                                            <p:cond delay="0"/>
                                          </p:stCondLst>
                                        </p:cTn>
                                        <p:tgtEl>
                                          <p:spTgt spid="73735"/>
                                        </p:tgtEl>
                                        <p:attrNameLst>
                                          <p:attrName>style.visibility</p:attrName>
                                        </p:attrNameLst>
                                      </p:cBhvr>
                                      <p:to>
                                        <p:strVal val="visible"/>
                                      </p:to>
                                    </p:set>
                                    <p:animEffect transition="in" filter="checkerboard(across)">
                                      <p:cBhvr>
                                        <p:cTn id="22" dur="500"/>
                                        <p:tgtEl>
                                          <p:spTgt spid="73735"/>
                                        </p:tgtEl>
                                      </p:cBhvr>
                                    </p:animEffect>
                                  </p:childTnLst>
                                </p:cTn>
                              </p:par>
                              <p:par>
                                <p:cTn id="23" presetID="5" presetClass="entr" presetSubtype="10" fill="hold" nodeType="withEffect">
                                  <p:stCondLst>
                                    <p:cond delay="0"/>
                                  </p:stCondLst>
                                  <p:childTnLst>
                                    <p:set>
                                      <p:cBhvr>
                                        <p:cTn id="24" dur="1" fill="hold">
                                          <p:stCondLst>
                                            <p:cond delay="0"/>
                                          </p:stCondLst>
                                        </p:cTn>
                                        <p:tgtEl>
                                          <p:spTgt spid="73736"/>
                                        </p:tgtEl>
                                        <p:attrNameLst>
                                          <p:attrName>style.visibility</p:attrName>
                                        </p:attrNameLst>
                                      </p:cBhvr>
                                      <p:to>
                                        <p:strVal val="visible"/>
                                      </p:to>
                                    </p:set>
                                    <p:animEffect transition="in" filter="checkerboard(across)">
                                      <p:cBhvr>
                                        <p:cTn id="25" dur="500"/>
                                        <p:tgtEl>
                                          <p:spTgt spid="73736"/>
                                        </p:tgtEl>
                                      </p:cBhvr>
                                    </p:animEffect>
                                  </p:childTnLst>
                                </p:cTn>
                              </p:par>
                              <p:par>
                                <p:cTn id="26" presetID="5" presetClass="entr" presetSubtype="10" fill="hold" nodeType="withEffect">
                                  <p:stCondLst>
                                    <p:cond delay="0"/>
                                  </p:stCondLst>
                                  <p:childTnLst>
                                    <p:set>
                                      <p:cBhvr>
                                        <p:cTn id="27" dur="1" fill="hold">
                                          <p:stCondLst>
                                            <p:cond delay="0"/>
                                          </p:stCondLst>
                                        </p:cTn>
                                        <p:tgtEl>
                                          <p:spTgt spid="73737"/>
                                        </p:tgtEl>
                                        <p:attrNameLst>
                                          <p:attrName>style.visibility</p:attrName>
                                        </p:attrNameLst>
                                      </p:cBhvr>
                                      <p:to>
                                        <p:strVal val="visible"/>
                                      </p:to>
                                    </p:set>
                                    <p:animEffect transition="in" filter="checkerboard(across)">
                                      <p:cBhvr>
                                        <p:cTn id="28" dur="500"/>
                                        <p:tgtEl>
                                          <p:spTgt spid="73737"/>
                                        </p:tgtEl>
                                      </p:cBhvr>
                                    </p:animEffect>
                                  </p:childTnLst>
                                </p:cTn>
                              </p:par>
                            </p:childTnLst>
                          </p:cTn>
                        </p:par>
                        <p:par>
                          <p:cTn id="29" fill="hold">
                            <p:stCondLst>
                              <p:cond delay="500"/>
                            </p:stCondLst>
                            <p:childTnLst>
                              <p:par>
                                <p:cTn id="30" presetID="8" presetClass="entr" presetSubtype="16" fill="hold" nodeType="afterEffect">
                                  <p:stCondLst>
                                    <p:cond delay="0"/>
                                  </p:stCondLst>
                                  <p:childTnLst>
                                    <p:set>
                                      <p:cBhvr>
                                        <p:cTn id="31" dur="1" fill="hold">
                                          <p:stCondLst>
                                            <p:cond delay="0"/>
                                          </p:stCondLst>
                                        </p:cTn>
                                        <p:tgtEl>
                                          <p:spTgt spid="73732"/>
                                        </p:tgtEl>
                                        <p:attrNameLst>
                                          <p:attrName>style.visibility</p:attrName>
                                        </p:attrNameLst>
                                      </p:cBhvr>
                                      <p:to>
                                        <p:strVal val="visible"/>
                                      </p:to>
                                    </p:set>
                                    <p:animEffect transition="in" filter="diamond(in)">
                                      <p:cBhvr>
                                        <p:cTn id="32" dur="1000"/>
                                        <p:tgtEl>
                                          <p:spTgt spid="73732"/>
                                        </p:tgtEl>
                                      </p:cBhvr>
                                    </p:animEffect>
                                  </p:childTnLst>
                                </p:cTn>
                              </p:par>
                            </p:childTnLst>
                          </p:cTn>
                        </p:par>
                      </p:childTnLst>
                    </p:cTn>
                  </p:par>
                  <p:par>
                    <p:cTn id="33" fill="hold">
                      <p:stCondLst>
                        <p:cond delay="indefinite"/>
                      </p:stCondLst>
                      <p:childTnLst>
                        <p:par>
                          <p:cTn id="34" fill="hold">
                            <p:stCondLst>
                              <p:cond delay="0"/>
                            </p:stCondLst>
                            <p:childTnLst>
                              <p:par>
                                <p:cTn id="35" presetID="20" presetClass="entr" presetSubtype="0" fill="hold" grpId="0" nodeType="clickEffect">
                                  <p:stCondLst>
                                    <p:cond delay="0"/>
                                  </p:stCondLst>
                                  <p:childTnLst>
                                    <p:set>
                                      <p:cBhvr>
                                        <p:cTn id="36" dur="1" fill="hold">
                                          <p:stCondLst>
                                            <p:cond delay="0"/>
                                          </p:stCondLst>
                                        </p:cTn>
                                        <p:tgtEl>
                                          <p:spTgt spid="73734"/>
                                        </p:tgtEl>
                                        <p:attrNameLst>
                                          <p:attrName>style.visibility</p:attrName>
                                        </p:attrNameLst>
                                      </p:cBhvr>
                                      <p:to>
                                        <p:strVal val="visible"/>
                                      </p:to>
                                    </p:set>
                                    <p:animEffect transition="in" filter="wedge">
                                      <p:cBhvr>
                                        <p:cTn id="37" dur="1000"/>
                                        <p:tgtEl>
                                          <p:spTgt spid="737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733" grpId="0"/>
      <p:bldP spid="73734"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5778" name="Text Box 2"/>
          <p:cNvSpPr txBox="1"/>
          <p:nvPr/>
        </p:nvSpPr>
        <p:spPr>
          <a:xfrm>
            <a:off x="784225" y="1125538"/>
            <a:ext cx="7315200" cy="4659312"/>
          </a:xfrm>
          <a:prstGeom prst="rect">
            <a:avLst/>
          </a:prstGeom>
          <a:noFill/>
          <a:ln w="9525">
            <a:noFill/>
          </a:ln>
        </p:spPr>
        <p:txBody>
          <a:bodyPr>
            <a:spAutoFit/>
          </a:bodyPr>
          <a:p>
            <a:pPr>
              <a:spcBef>
                <a:spcPct val="50000"/>
              </a:spcBef>
            </a:pPr>
            <a:r>
              <a:rPr lang="zh-CN" altLang="en-US" sz="2800" b="1" dirty="0">
                <a:solidFill>
                  <a:srgbClr val="990099"/>
                </a:solidFill>
                <a:latin typeface="Arial" panose="020B0604020202020204" pitchFamily="34" charset="0"/>
                <a:ea typeface="SimSun" panose="02010600030101010101" pitchFamily="2" charset="-122"/>
              </a:rPr>
              <a:t>② 革兰氏染色的机理</a:t>
            </a:r>
            <a:endParaRPr lang="zh-CN" altLang="en-US" sz="2800" b="1" dirty="0">
              <a:solidFill>
                <a:srgbClr val="990099"/>
              </a:solidFill>
              <a:latin typeface="Arial" panose="020B0604020202020204" pitchFamily="34" charset="0"/>
              <a:ea typeface="SimSun" panose="02010600030101010101" pitchFamily="2" charset="-122"/>
            </a:endParaRPr>
          </a:p>
          <a:p>
            <a:pPr>
              <a:lnSpc>
                <a:spcPct val="170000"/>
              </a:lnSpc>
              <a:spcBef>
                <a:spcPct val="50000"/>
              </a:spcBef>
            </a:pPr>
            <a:r>
              <a:rPr lang="en-US" altLang="zh-CN" sz="2400" b="1" dirty="0">
                <a:solidFill>
                  <a:srgbClr val="0000FF"/>
                </a:solidFill>
                <a:latin typeface="Times New Roman" panose="02020603050405020304" pitchFamily="18" charset="0"/>
                <a:ea typeface="SimSun" panose="02010600030101010101" pitchFamily="2" charset="-122"/>
              </a:rPr>
              <a:t>G</a:t>
            </a:r>
            <a:r>
              <a:rPr lang="zh-CN" altLang="en-US" sz="2400" b="1" baseline="30000" dirty="0">
                <a:solidFill>
                  <a:srgbClr val="0000FF"/>
                </a:solidFill>
                <a:latin typeface="Times New Roman" panose="02020603050405020304" pitchFamily="18" charset="0"/>
                <a:ea typeface="SimSun" panose="02010600030101010101" pitchFamily="2" charset="-122"/>
              </a:rPr>
              <a:t>＋</a:t>
            </a:r>
            <a:r>
              <a:rPr lang="zh-CN" altLang="en-US" sz="2400" b="1" dirty="0">
                <a:solidFill>
                  <a:srgbClr val="0000FF"/>
                </a:solidFill>
                <a:latin typeface="Times New Roman" panose="02020603050405020304" pitchFamily="18" charset="0"/>
                <a:ea typeface="SimSun" panose="02010600030101010101" pitchFamily="2" charset="-122"/>
              </a:rPr>
              <a:t>菌：</a:t>
            </a:r>
            <a:endParaRPr lang="zh-CN" altLang="en-US" sz="2400" b="1" dirty="0">
              <a:solidFill>
                <a:srgbClr val="0000FF"/>
              </a:solidFill>
              <a:latin typeface="Times New Roman" panose="02020603050405020304" pitchFamily="18" charset="0"/>
              <a:ea typeface="SimSun" panose="02010600030101010101" pitchFamily="2" charset="-122"/>
            </a:endParaRPr>
          </a:p>
          <a:p>
            <a:pPr>
              <a:lnSpc>
                <a:spcPct val="170000"/>
              </a:lnSpc>
              <a:spcBef>
                <a:spcPct val="50000"/>
              </a:spcBef>
            </a:pPr>
            <a:r>
              <a:rPr lang="zh-CN" altLang="en-US" sz="2400" b="1" dirty="0">
                <a:latin typeface="Arial" panose="020B0604020202020204" pitchFamily="34" charset="0"/>
                <a:ea typeface="SimSun" panose="02010600030101010101" pitchFamily="2" charset="-122"/>
              </a:rPr>
              <a:t>       </a:t>
            </a:r>
            <a:r>
              <a:rPr lang="zh-CN" altLang="en-US" sz="2400" b="1" dirty="0">
                <a:solidFill>
                  <a:srgbClr val="080808"/>
                </a:solidFill>
                <a:latin typeface="Arial" panose="020B0604020202020204" pitchFamily="34" charset="0"/>
                <a:ea typeface="楷体_GB2312" pitchFamily="49" charset="-122"/>
              </a:rPr>
              <a:t>由于细胞壁较厚，肽聚糖含量较高，其分子交联紧密，故在乙醇洗脱时，肽聚糖网孔因脱水而明显收缩，再加上它基本上不含类脂，故乙醇处理不能在壁上溶出缝隙，因此，结晶紫与碘的复合物仍牢牢阻留在细胞壁内，使其呈</a:t>
            </a:r>
            <a:r>
              <a:rPr lang="zh-CN" altLang="en-US" sz="2400" b="1" dirty="0">
                <a:solidFill>
                  <a:srgbClr val="9900CC"/>
                </a:solidFill>
                <a:latin typeface="Arial" panose="020B0604020202020204" pitchFamily="34" charset="0"/>
                <a:ea typeface="黑体" panose="02010609060101010101" pitchFamily="2" charset="-122"/>
              </a:rPr>
              <a:t>紫色</a:t>
            </a:r>
            <a:r>
              <a:rPr lang="zh-CN" altLang="en-US" sz="2400" b="1" dirty="0">
                <a:solidFill>
                  <a:srgbClr val="080808"/>
                </a:solidFill>
                <a:latin typeface="Arial" panose="020B0604020202020204" pitchFamily="34" charset="0"/>
                <a:ea typeface="楷体_GB2312" pitchFamily="49" charset="-122"/>
              </a:rPr>
              <a:t>。</a:t>
            </a:r>
            <a:r>
              <a:rPr lang="zh-CN" altLang="en-US" sz="2400" b="1" dirty="0">
                <a:latin typeface="Arial" panose="020B0604020202020204" pitchFamily="34" charset="0"/>
                <a:ea typeface="SimSun" panose="02010600030101010101" pitchFamily="2" charset="-122"/>
              </a:rPr>
              <a:t>        </a:t>
            </a:r>
            <a:endParaRPr lang="zh-CN" altLang="en-US" sz="2400" b="1" dirty="0">
              <a:latin typeface="Arial" panose="020B0604020202020204" pitchFamily="34" charset="0"/>
              <a:ea typeface="SimSun" panose="02010600030101010101" pitchFamily="2" charset="-122"/>
            </a:endParaRPr>
          </a:p>
        </p:txBody>
      </p:sp>
      <p:sp>
        <p:nvSpPr>
          <p:cNvPr id="26627" name="Text Box 3"/>
          <p:cNvSpPr txBox="1"/>
          <p:nvPr/>
        </p:nvSpPr>
        <p:spPr>
          <a:xfrm>
            <a:off x="784225" y="0"/>
            <a:ext cx="7777163" cy="762000"/>
          </a:xfrm>
          <a:prstGeom prst="rect">
            <a:avLst/>
          </a:prstGeom>
          <a:noFill/>
          <a:ln w="9525">
            <a:noFill/>
          </a:ln>
        </p:spPr>
        <p:txBody>
          <a:bodyPr>
            <a:spAutoFit/>
          </a:bodyPr>
          <a:p>
            <a:pPr>
              <a:spcBef>
                <a:spcPct val="50000"/>
              </a:spcBef>
            </a:pPr>
            <a:r>
              <a:rPr lang="zh-CN" altLang="en-US" sz="4400" b="1" dirty="0">
                <a:solidFill>
                  <a:srgbClr val="A50021"/>
                </a:solidFill>
                <a:latin typeface="隶书" pitchFamily="49" charset="-122"/>
                <a:ea typeface="隶书" pitchFamily="49" charset="-122"/>
              </a:rPr>
              <a:t>第一节 细 菌</a:t>
            </a:r>
            <a:endParaRPr lang="zh-CN" altLang="en-US" sz="4400" b="1" dirty="0">
              <a:solidFill>
                <a:srgbClr val="A50021"/>
              </a:solidFill>
              <a:latin typeface="隶书" pitchFamily="49" charset="-122"/>
              <a:ea typeface="隶书"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nodeType="withEffect">
                                  <p:stCondLst>
                                    <p:cond delay="0"/>
                                  </p:stCondLst>
                                  <p:childTnLst>
                                    <p:set>
                                      <p:cBhvr>
                                        <p:cTn id="6" dur="1" fill="hold">
                                          <p:stCondLst>
                                            <p:cond delay="0"/>
                                          </p:stCondLst>
                                        </p:cTn>
                                        <p:tgtEl>
                                          <p:spTgt spid="75778">
                                            <p:txEl>
                                              <p:charRg st="0" end="11"/>
                                            </p:txEl>
                                          </p:spTgt>
                                        </p:tgtEl>
                                        <p:attrNameLst>
                                          <p:attrName>style.visibility</p:attrName>
                                        </p:attrNameLst>
                                      </p:cBhvr>
                                      <p:to>
                                        <p:strVal val="visible"/>
                                      </p:to>
                                    </p:set>
                                    <p:anim calcmode="lin" valueType="num">
                                      <p:cBhvr>
                                        <p:cTn id="7" dur="500" fill="hold"/>
                                        <p:tgtEl>
                                          <p:spTgt spid="75778">
                                            <p:txEl>
                                              <p:charRg st="0" end="11"/>
                                            </p:txEl>
                                          </p:spTgt>
                                        </p:tgtEl>
                                        <p:attrNameLst>
                                          <p:attrName>ppt_w</p:attrName>
                                        </p:attrNameLst>
                                      </p:cBhvr>
                                      <p:tavLst>
                                        <p:tav tm="0">
                                          <p:val>
                                            <p:fltVal val="0.000000"/>
                                          </p:val>
                                        </p:tav>
                                        <p:tav tm="100000">
                                          <p:val>
                                            <p:strVal val="#ppt_w"/>
                                          </p:val>
                                        </p:tav>
                                      </p:tavLst>
                                    </p:anim>
                                    <p:anim calcmode="lin" valueType="num">
                                      <p:cBhvr>
                                        <p:cTn id="8" dur="500" fill="hold"/>
                                        <p:tgtEl>
                                          <p:spTgt spid="75778">
                                            <p:txEl>
                                              <p:charRg st="0" end="11"/>
                                            </p:txEl>
                                          </p:spTgt>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75778">
                                            <p:txEl>
                                              <p:charRg st="11" end="16"/>
                                            </p:txEl>
                                          </p:spTgt>
                                        </p:tgtEl>
                                        <p:attrNameLst>
                                          <p:attrName>style.visibility</p:attrName>
                                        </p:attrNameLst>
                                      </p:cBhvr>
                                      <p:to>
                                        <p:strVal val="visible"/>
                                      </p:to>
                                    </p:set>
                                    <p:anim calcmode="lin" valueType="num">
                                      <p:cBhvr additive="base">
                                        <p:cTn id="13" dur="500" fill="hold"/>
                                        <p:tgtEl>
                                          <p:spTgt spid="75778">
                                            <p:txEl>
                                              <p:charRg st="11" end="16"/>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75778">
                                            <p:txEl>
                                              <p:charRg st="11" end="16"/>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0" presetClass="entr" presetSubtype="0" fill="hold" nodeType="clickEffect">
                                  <p:stCondLst>
                                    <p:cond delay="0"/>
                                  </p:stCondLst>
                                  <p:iterate type="lt">
                                    <p:tmPct val="10000"/>
                                  </p:iterate>
                                  <p:childTnLst>
                                    <p:set>
                                      <p:cBhvr>
                                        <p:cTn id="18" dur="1" fill="hold">
                                          <p:stCondLst>
                                            <p:cond delay="0"/>
                                          </p:stCondLst>
                                        </p:cTn>
                                        <p:tgtEl>
                                          <p:spTgt spid="75778">
                                            <p:txEl>
                                              <p:charRg st="16" end="134"/>
                                            </p:txEl>
                                          </p:spTgt>
                                        </p:tgtEl>
                                        <p:attrNameLst>
                                          <p:attrName>style.visibility</p:attrName>
                                        </p:attrNameLst>
                                      </p:cBhvr>
                                      <p:to>
                                        <p:strVal val="visible"/>
                                      </p:to>
                                    </p:set>
                                    <p:animEffect transition="in" filter="fade">
                                      <p:cBhvr>
                                        <p:cTn id="19" dur="500"/>
                                        <p:tgtEl>
                                          <p:spTgt spid="75778">
                                            <p:txEl>
                                              <p:charRg st="16" end="134"/>
                                            </p:txEl>
                                          </p:spTgt>
                                        </p:tgtEl>
                                      </p:cBhvr>
                                    </p:animEffect>
                                    <p:anim calcmode="lin" valueType="num">
                                      <p:cBhvr>
                                        <p:cTn id="20" dur="500" fill="hold"/>
                                        <p:tgtEl>
                                          <p:spTgt spid="75778">
                                            <p:txEl>
                                              <p:charRg st="16" end="134"/>
                                            </p:txEl>
                                          </p:spTgt>
                                        </p:tgtEl>
                                        <p:attrNameLst>
                                          <p:attrName>ppt_x</p:attrName>
                                        </p:attrNameLst>
                                      </p:cBhvr>
                                      <p:tavLst>
                                        <p:tav tm="0">
                                          <p:val>
                                            <p:strVal val="#ppt_x-.1"/>
                                          </p:val>
                                        </p:tav>
                                        <p:tav tm="100000">
                                          <p:val>
                                            <p:strVal val="#ppt_x"/>
                                          </p:val>
                                        </p:tav>
                                      </p:tavLst>
                                    </p:anim>
                                    <p:anim calcmode="lin" valueType="num">
                                      <p:cBhvr>
                                        <p:cTn id="21" dur="500" fill="hold"/>
                                        <p:tgtEl>
                                          <p:spTgt spid="75778">
                                            <p:txEl>
                                              <p:charRg st="16" end="134"/>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7826" name="Text Box 2"/>
          <p:cNvSpPr txBox="1"/>
          <p:nvPr/>
        </p:nvSpPr>
        <p:spPr>
          <a:xfrm>
            <a:off x="650875" y="1125538"/>
            <a:ext cx="7315200" cy="5300662"/>
          </a:xfrm>
          <a:prstGeom prst="rect">
            <a:avLst/>
          </a:prstGeom>
          <a:noFill/>
          <a:ln w="9525">
            <a:noFill/>
          </a:ln>
        </p:spPr>
        <p:txBody>
          <a:bodyPr>
            <a:spAutoFit/>
          </a:bodyPr>
          <a:p>
            <a:pPr>
              <a:lnSpc>
                <a:spcPct val="170000"/>
              </a:lnSpc>
              <a:spcBef>
                <a:spcPct val="50000"/>
              </a:spcBef>
            </a:pPr>
            <a:r>
              <a:rPr lang="en-US" altLang="zh-CN" sz="2400" b="1" dirty="0">
                <a:solidFill>
                  <a:srgbClr val="0000FF"/>
                </a:solidFill>
                <a:latin typeface="Times New Roman" panose="02020603050405020304" pitchFamily="18" charset="0"/>
                <a:ea typeface="SimSun" panose="02010600030101010101" pitchFamily="2" charset="-122"/>
              </a:rPr>
              <a:t>G</a:t>
            </a:r>
            <a:r>
              <a:rPr lang="zh-CN" altLang="en-US" sz="2400" b="1" baseline="30000" dirty="0">
                <a:solidFill>
                  <a:srgbClr val="0000FF"/>
                </a:solidFill>
                <a:latin typeface="Times New Roman" panose="02020603050405020304" pitchFamily="18" charset="0"/>
                <a:ea typeface="SimSun" panose="02010600030101010101" pitchFamily="2" charset="-122"/>
              </a:rPr>
              <a:t>－</a:t>
            </a:r>
            <a:r>
              <a:rPr lang="zh-CN" altLang="en-US" sz="2400" b="1" dirty="0">
                <a:solidFill>
                  <a:srgbClr val="0000FF"/>
                </a:solidFill>
                <a:latin typeface="Times New Roman" panose="02020603050405020304" pitchFamily="18" charset="0"/>
                <a:ea typeface="SimSun" panose="02010600030101010101" pitchFamily="2" charset="-122"/>
              </a:rPr>
              <a:t>菌：</a:t>
            </a:r>
            <a:endParaRPr lang="zh-CN" altLang="en-US" sz="2400" b="1" dirty="0">
              <a:solidFill>
                <a:srgbClr val="0000FF"/>
              </a:solidFill>
              <a:latin typeface="Times New Roman" panose="02020603050405020304" pitchFamily="18" charset="0"/>
              <a:ea typeface="SimSun" panose="02010600030101010101" pitchFamily="2" charset="-122"/>
            </a:endParaRPr>
          </a:p>
          <a:p>
            <a:pPr>
              <a:lnSpc>
                <a:spcPct val="170000"/>
              </a:lnSpc>
              <a:spcBef>
                <a:spcPct val="50000"/>
              </a:spcBef>
            </a:pPr>
            <a:r>
              <a:rPr lang="zh-CN" altLang="en-US" sz="2400" b="1" dirty="0">
                <a:latin typeface="Arial" panose="020B0604020202020204" pitchFamily="34" charset="0"/>
                <a:ea typeface="SimSun" panose="02010600030101010101" pitchFamily="2" charset="-122"/>
              </a:rPr>
              <a:t>        </a:t>
            </a:r>
            <a:r>
              <a:rPr lang="zh-CN" altLang="en-US" sz="2400" b="1" dirty="0">
                <a:solidFill>
                  <a:srgbClr val="080808"/>
                </a:solidFill>
                <a:latin typeface="楷体_GB2312" pitchFamily="49" charset="-122"/>
                <a:ea typeface="楷体_GB2312" pitchFamily="49" charset="-122"/>
              </a:rPr>
              <a:t>因其壁薄，肽聚糖含量低，交联松散，故遇乙醇后，肽聚糖网孔不易收缩，加上它的类脂含量高，所以当乙醇将类脂溶解后，在细胞壁上会出现较大的缝隙，结晶紫与碘的复合物就极易被溶出细胞壁，因此，乙醇脱色后，细胞呈无色。再经番红或沙黄等红色染料进行复染，使 </a:t>
            </a:r>
            <a:r>
              <a:rPr lang="en-US" altLang="zh-CN" sz="2400" b="1" dirty="0">
                <a:solidFill>
                  <a:srgbClr val="080808"/>
                </a:solidFill>
                <a:latin typeface="楷体_GB2312" pitchFamily="49" charset="-122"/>
                <a:ea typeface="楷体_GB2312" pitchFamily="49" charset="-122"/>
              </a:rPr>
              <a:t>G</a:t>
            </a:r>
            <a:r>
              <a:rPr lang="zh-CN" altLang="en-US" sz="2400" b="1" baseline="30000" dirty="0">
                <a:solidFill>
                  <a:srgbClr val="080808"/>
                </a:solidFill>
                <a:latin typeface="楷体_GB2312" pitchFamily="49" charset="-122"/>
                <a:ea typeface="楷体_GB2312" pitchFamily="49" charset="-122"/>
              </a:rPr>
              <a:t>－</a:t>
            </a:r>
            <a:r>
              <a:rPr lang="zh-CN" altLang="en-US" sz="2400" b="1" dirty="0">
                <a:solidFill>
                  <a:srgbClr val="080808"/>
                </a:solidFill>
                <a:latin typeface="楷体_GB2312" pitchFamily="49" charset="-122"/>
                <a:ea typeface="楷体_GB2312" pitchFamily="49" charset="-122"/>
              </a:rPr>
              <a:t>菌获得了一层新的颜色 </a:t>
            </a:r>
            <a:r>
              <a:rPr lang="en-US" altLang="zh-CN" sz="2400" b="1" dirty="0">
                <a:solidFill>
                  <a:srgbClr val="080808"/>
                </a:solidFill>
                <a:latin typeface="Times New Roman" panose="02020603050405020304" pitchFamily="18" charset="0"/>
                <a:ea typeface="楷体_GB2312" pitchFamily="49" charset="-122"/>
              </a:rPr>
              <a:t>——</a:t>
            </a:r>
            <a:r>
              <a:rPr lang="en-US" altLang="zh-CN" sz="2400" b="1" dirty="0">
                <a:solidFill>
                  <a:srgbClr val="080808"/>
                </a:solidFill>
                <a:latin typeface="楷体_GB2312" pitchFamily="49" charset="-122"/>
                <a:ea typeface="楷体_GB2312" pitchFamily="49" charset="-122"/>
              </a:rPr>
              <a:t> </a:t>
            </a:r>
            <a:r>
              <a:rPr lang="zh-CN" altLang="en-US" sz="2400" b="1" dirty="0">
                <a:solidFill>
                  <a:srgbClr val="A50021"/>
                </a:solidFill>
                <a:latin typeface="黑体" panose="02010609060101010101" pitchFamily="2" charset="-122"/>
                <a:ea typeface="黑体" panose="02010609060101010101" pitchFamily="2" charset="-122"/>
              </a:rPr>
              <a:t>红色</a:t>
            </a:r>
            <a:r>
              <a:rPr lang="zh-CN" altLang="en-US" sz="2400" b="1" dirty="0">
                <a:solidFill>
                  <a:srgbClr val="080808"/>
                </a:solidFill>
                <a:latin typeface="楷体_GB2312" pitchFamily="49" charset="-122"/>
                <a:ea typeface="楷体_GB2312" pitchFamily="49" charset="-122"/>
              </a:rPr>
              <a:t>，而 </a:t>
            </a:r>
            <a:r>
              <a:rPr lang="en-US" altLang="zh-CN" sz="2400" b="1" dirty="0">
                <a:solidFill>
                  <a:srgbClr val="080808"/>
                </a:solidFill>
                <a:latin typeface="楷体_GB2312" pitchFamily="49" charset="-122"/>
                <a:ea typeface="楷体_GB2312" pitchFamily="49" charset="-122"/>
              </a:rPr>
              <a:t>G</a:t>
            </a:r>
            <a:r>
              <a:rPr lang="zh-CN" altLang="en-US" sz="2400" b="1" baseline="30000" dirty="0">
                <a:solidFill>
                  <a:srgbClr val="080808"/>
                </a:solidFill>
                <a:latin typeface="楷体_GB2312" pitchFamily="49" charset="-122"/>
                <a:ea typeface="楷体_GB2312" pitchFamily="49" charset="-122"/>
              </a:rPr>
              <a:t>＋</a:t>
            </a:r>
            <a:r>
              <a:rPr lang="zh-CN" altLang="en-US" sz="2400" b="1" dirty="0">
                <a:solidFill>
                  <a:srgbClr val="080808"/>
                </a:solidFill>
                <a:latin typeface="楷体_GB2312" pitchFamily="49" charset="-122"/>
                <a:ea typeface="楷体_GB2312" pitchFamily="49" charset="-122"/>
              </a:rPr>
              <a:t>菌仍呈</a:t>
            </a:r>
            <a:r>
              <a:rPr lang="zh-CN" altLang="en-US" sz="2400" b="1" dirty="0">
                <a:solidFill>
                  <a:srgbClr val="9900CC"/>
                </a:solidFill>
                <a:latin typeface="黑体" panose="02010609060101010101" pitchFamily="2" charset="-122"/>
                <a:ea typeface="黑体" panose="02010609060101010101" pitchFamily="2" charset="-122"/>
              </a:rPr>
              <a:t>紫色</a:t>
            </a:r>
            <a:r>
              <a:rPr lang="zh-CN" altLang="en-US" sz="2400" b="1" dirty="0">
                <a:solidFill>
                  <a:srgbClr val="080808"/>
                </a:solidFill>
                <a:latin typeface="楷体_GB2312" pitchFamily="49" charset="-122"/>
                <a:ea typeface="楷体_GB2312" pitchFamily="49" charset="-122"/>
              </a:rPr>
              <a:t>。</a:t>
            </a:r>
            <a:endParaRPr lang="zh-CN" altLang="en-US" sz="2400" b="1" dirty="0">
              <a:solidFill>
                <a:srgbClr val="080808"/>
              </a:solidFill>
              <a:latin typeface="楷体_GB2312" pitchFamily="49" charset="-122"/>
              <a:ea typeface="楷体_GB2312" pitchFamily="49" charset="-122"/>
            </a:endParaRPr>
          </a:p>
        </p:txBody>
      </p:sp>
      <p:sp>
        <p:nvSpPr>
          <p:cNvPr id="27651" name="Text Box 3"/>
          <p:cNvSpPr txBox="1"/>
          <p:nvPr/>
        </p:nvSpPr>
        <p:spPr>
          <a:xfrm>
            <a:off x="784225" y="0"/>
            <a:ext cx="7777163" cy="762000"/>
          </a:xfrm>
          <a:prstGeom prst="rect">
            <a:avLst/>
          </a:prstGeom>
          <a:noFill/>
          <a:ln w="9525">
            <a:noFill/>
          </a:ln>
        </p:spPr>
        <p:txBody>
          <a:bodyPr>
            <a:spAutoFit/>
          </a:bodyPr>
          <a:p>
            <a:pPr>
              <a:spcBef>
                <a:spcPct val="50000"/>
              </a:spcBef>
            </a:pPr>
            <a:r>
              <a:rPr lang="zh-CN" altLang="en-US" sz="4400" b="1" dirty="0">
                <a:solidFill>
                  <a:srgbClr val="A50021"/>
                </a:solidFill>
                <a:latin typeface="隶书" pitchFamily="49" charset="-122"/>
                <a:ea typeface="隶书" pitchFamily="49" charset="-122"/>
              </a:rPr>
              <a:t>第一节 细 菌</a:t>
            </a:r>
            <a:endParaRPr lang="zh-CN" altLang="en-US" sz="4400" b="1" dirty="0">
              <a:solidFill>
                <a:srgbClr val="A50021"/>
              </a:solidFill>
              <a:latin typeface="隶书" pitchFamily="49" charset="-122"/>
              <a:ea typeface="隶书"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77826">
                                            <p:txEl>
                                              <p:charRg st="0" end="5"/>
                                            </p:txEl>
                                          </p:spTgt>
                                        </p:tgtEl>
                                        <p:attrNameLst>
                                          <p:attrName>style.visibility</p:attrName>
                                        </p:attrNameLst>
                                      </p:cBhvr>
                                      <p:to>
                                        <p:strVal val="visible"/>
                                      </p:to>
                                    </p:set>
                                    <p:anim calcmode="lin" valueType="num">
                                      <p:cBhvr additive="base">
                                        <p:cTn id="7" dur="1000" fill="hold"/>
                                        <p:tgtEl>
                                          <p:spTgt spid="77826">
                                            <p:txEl>
                                              <p:charRg st="0" end="5"/>
                                            </p:txEl>
                                          </p:spTgt>
                                        </p:tgtEl>
                                        <p:attrNameLst>
                                          <p:attrName>ppt_x</p:attrName>
                                        </p:attrNameLst>
                                      </p:cBhvr>
                                      <p:tavLst>
                                        <p:tav tm="0">
                                          <p:val>
                                            <p:strVal val="#ppt_x"/>
                                          </p:val>
                                        </p:tav>
                                        <p:tav tm="100000">
                                          <p:val>
                                            <p:strVal val="#ppt_x"/>
                                          </p:val>
                                        </p:tav>
                                      </p:tavLst>
                                    </p:anim>
                                    <p:anim calcmode="lin" valueType="num">
                                      <p:cBhvr additive="base">
                                        <p:cTn id="8" dur="1000" fill="hold"/>
                                        <p:tgtEl>
                                          <p:spTgt spid="77826">
                                            <p:txEl>
                                              <p:charRg st="0" end="5"/>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0" presetClass="entr" presetSubtype="0" fill="hold" nodeType="clickEffect">
                                  <p:stCondLst>
                                    <p:cond delay="0"/>
                                  </p:stCondLst>
                                  <p:iterate type="lt">
                                    <p:tmPct val="10000"/>
                                  </p:iterate>
                                  <p:childTnLst>
                                    <p:set>
                                      <p:cBhvr>
                                        <p:cTn id="12" dur="1" fill="hold">
                                          <p:stCondLst>
                                            <p:cond delay="0"/>
                                          </p:stCondLst>
                                        </p:cTn>
                                        <p:tgtEl>
                                          <p:spTgt spid="77826">
                                            <p:txEl>
                                              <p:charRg st="5" end="165"/>
                                            </p:txEl>
                                          </p:spTgt>
                                        </p:tgtEl>
                                        <p:attrNameLst>
                                          <p:attrName>style.visibility</p:attrName>
                                        </p:attrNameLst>
                                      </p:cBhvr>
                                      <p:to>
                                        <p:strVal val="visible"/>
                                      </p:to>
                                    </p:set>
                                    <p:animEffect transition="in" filter="fade">
                                      <p:cBhvr>
                                        <p:cTn id="13" dur="500"/>
                                        <p:tgtEl>
                                          <p:spTgt spid="77826">
                                            <p:txEl>
                                              <p:charRg st="5" end="165"/>
                                            </p:txEl>
                                          </p:spTgt>
                                        </p:tgtEl>
                                      </p:cBhvr>
                                    </p:animEffect>
                                    <p:anim calcmode="lin" valueType="num">
                                      <p:cBhvr>
                                        <p:cTn id="14" dur="500" fill="hold"/>
                                        <p:tgtEl>
                                          <p:spTgt spid="77826">
                                            <p:txEl>
                                              <p:charRg st="5" end="165"/>
                                            </p:txEl>
                                          </p:spTgt>
                                        </p:tgtEl>
                                        <p:attrNameLst>
                                          <p:attrName>ppt_x</p:attrName>
                                        </p:attrNameLst>
                                      </p:cBhvr>
                                      <p:tavLst>
                                        <p:tav tm="0">
                                          <p:val>
                                            <p:strVal val="#ppt_x-.1"/>
                                          </p:val>
                                        </p:tav>
                                        <p:tav tm="100000">
                                          <p:val>
                                            <p:strVal val="#ppt_x"/>
                                          </p:val>
                                        </p:tav>
                                      </p:tavLst>
                                    </p:anim>
                                    <p:anim calcmode="lin" valueType="num">
                                      <p:cBhvr>
                                        <p:cTn id="15" dur="500" fill="hold"/>
                                        <p:tgtEl>
                                          <p:spTgt spid="77826">
                                            <p:txEl>
                                              <p:charRg st="5" end="165"/>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9874" name="Text Box 2"/>
          <p:cNvSpPr txBox="1"/>
          <p:nvPr/>
        </p:nvSpPr>
        <p:spPr>
          <a:xfrm>
            <a:off x="849313" y="1196975"/>
            <a:ext cx="7378700" cy="5213350"/>
          </a:xfrm>
          <a:prstGeom prst="rect">
            <a:avLst/>
          </a:prstGeom>
          <a:noFill/>
          <a:ln w="9525">
            <a:noFill/>
          </a:ln>
        </p:spPr>
        <p:txBody>
          <a:bodyPr>
            <a:spAutoFit/>
          </a:bodyPr>
          <a:p>
            <a:pPr marL="1336675" indent="-1336675">
              <a:spcBef>
                <a:spcPct val="50000"/>
              </a:spcBef>
            </a:pPr>
            <a:r>
              <a:rPr lang="zh-CN" altLang="en-US" sz="2800" b="1" dirty="0">
                <a:solidFill>
                  <a:srgbClr val="0000FF"/>
                </a:solidFill>
                <a:latin typeface="Times New Roman" panose="02020603050405020304" pitchFamily="18" charset="0"/>
                <a:ea typeface="SimSun" panose="02010600030101010101" pitchFamily="2" charset="-122"/>
              </a:rPr>
              <a:t>⑷ 细胞壁缺陷细菌</a:t>
            </a:r>
            <a:endParaRPr lang="zh-CN" altLang="en-US" sz="2800" b="1" dirty="0">
              <a:solidFill>
                <a:srgbClr val="0000FF"/>
              </a:solidFill>
              <a:latin typeface="Times New Roman" panose="02020603050405020304" pitchFamily="18" charset="0"/>
              <a:ea typeface="SimSun" panose="02010600030101010101" pitchFamily="2" charset="-122"/>
            </a:endParaRPr>
          </a:p>
          <a:p>
            <a:pPr marL="1336675" indent="-1336675">
              <a:lnSpc>
                <a:spcPct val="140000"/>
              </a:lnSpc>
              <a:spcBef>
                <a:spcPct val="50000"/>
              </a:spcBef>
            </a:pPr>
            <a:r>
              <a:rPr lang="zh-CN" altLang="en-US" sz="2400" b="1" dirty="0">
                <a:solidFill>
                  <a:srgbClr val="990099"/>
                </a:solidFill>
                <a:latin typeface="Arial" panose="020B0604020202020204" pitchFamily="34" charset="0"/>
                <a:ea typeface="SimSun" panose="02010600030101010101" pitchFamily="2" charset="-122"/>
              </a:rPr>
              <a:t>① 原生质体：</a:t>
            </a:r>
            <a:r>
              <a:rPr lang="zh-CN" altLang="en-US" sz="2400" b="1" dirty="0">
                <a:solidFill>
                  <a:srgbClr val="080808"/>
                </a:solidFill>
                <a:latin typeface="Arial" panose="020B0604020202020204" pitchFamily="34" charset="0"/>
                <a:ea typeface="SimSun" panose="02010600030101010101" pitchFamily="2" charset="-122"/>
              </a:rPr>
              <a:t>是溶菌酶或青霉素处理 </a:t>
            </a:r>
            <a:r>
              <a:rPr lang="en-US" altLang="zh-CN" sz="2400" b="1" dirty="0">
                <a:solidFill>
                  <a:srgbClr val="080808"/>
                </a:solidFill>
                <a:latin typeface="SimSun" panose="02010600030101010101" pitchFamily="2" charset="-122"/>
                <a:ea typeface="SimSun" panose="02010600030101010101" pitchFamily="2" charset="-122"/>
              </a:rPr>
              <a:t>G</a:t>
            </a:r>
            <a:r>
              <a:rPr lang="zh-CN" altLang="en-US" sz="2400" b="1" baseline="30000" dirty="0">
                <a:solidFill>
                  <a:srgbClr val="080808"/>
                </a:solidFill>
                <a:latin typeface="SimSun" panose="02010600030101010101" pitchFamily="2" charset="-122"/>
                <a:ea typeface="SimSun" panose="02010600030101010101" pitchFamily="2" charset="-122"/>
              </a:rPr>
              <a:t>＋</a:t>
            </a:r>
            <a:r>
              <a:rPr lang="zh-CN" altLang="en-US" sz="2400" b="1" dirty="0">
                <a:solidFill>
                  <a:srgbClr val="080808"/>
                </a:solidFill>
                <a:latin typeface="Arial" panose="020B0604020202020204" pitchFamily="34" charset="0"/>
                <a:ea typeface="SimSun" panose="02010600030101010101" pitchFamily="2" charset="-122"/>
              </a:rPr>
              <a:t>菌所得到的，是细菌除去细胞壁后剩余的部分。</a:t>
            </a:r>
            <a:endParaRPr lang="zh-CN" altLang="en-US" sz="2400" b="1" dirty="0">
              <a:solidFill>
                <a:srgbClr val="080808"/>
              </a:solidFill>
              <a:latin typeface="Arial" panose="020B0604020202020204" pitchFamily="34" charset="0"/>
              <a:ea typeface="SimSun" panose="02010600030101010101" pitchFamily="2" charset="-122"/>
            </a:endParaRPr>
          </a:p>
          <a:p>
            <a:pPr marL="1336675" indent="-1336675">
              <a:lnSpc>
                <a:spcPct val="140000"/>
              </a:lnSpc>
              <a:spcBef>
                <a:spcPct val="50000"/>
              </a:spcBef>
            </a:pPr>
            <a:r>
              <a:rPr lang="zh-CN" altLang="en-US" sz="2400" b="1" dirty="0">
                <a:solidFill>
                  <a:srgbClr val="A50021"/>
                </a:solidFill>
                <a:latin typeface="Arial" panose="020B0604020202020204" pitchFamily="34" charset="0"/>
                <a:ea typeface="SimSun" panose="02010600030101010101" pitchFamily="2" charset="-122"/>
              </a:rPr>
              <a:t>溶菌酶 </a:t>
            </a:r>
            <a:r>
              <a:rPr lang="en-US" altLang="zh-CN" sz="2400" b="1" dirty="0">
                <a:solidFill>
                  <a:srgbClr val="A50021"/>
                </a:solidFill>
                <a:latin typeface="Times New Roman" panose="02020603050405020304" pitchFamily="18" charset="0"/>
                <a:ea typeface="SimSun" panose="02010600030101010101" pitchFamily="2" charset="-122"/>
              </a:rPr>
              <a:t>——</a:t>
            </a:r>
            <a:r>
              <a:rPr lang="en-US" altLang="zh-CN" sz="2400" b="1" dirty="0">
                <a:solidFill>
                  <a:srgbClr val="A50021"/>
                </a:solidFill>
                <a:latin typeface="Arial" panose="020B0604020202020204" pitchFamily="34" charset="0"/>
                <a:ea typeface="SimSun" panose="02010600030101010101" pitchFamily="2" charset="-122"/>
              </a:rPr>
              <a:t> </a:t>
            </a:r>
            <a:r>
              <a:rPr lang="zh-CN" altLang="en-US" sz="2400" b="1" dirty="0">
                <a:solidFill>
                  <a:srgbClr val="080808"/>
                </a:solidFill>
                <a:latin typeface="楷体_GB2312" pitchFamily="49" charset="-122"/>
                <a:ea typeface="楷体_GB2312" pitchFamily="49" charset="-122"/>
              </a:rPr>
              <a:t>是使肽聚糖中的糖苷键断裂。即切断</a:t>
            </a:r>
            <a:r>
              <a:rPr lang="en-US" altLang="zh-CN" sz="2400" b="1" dirty="0">
                <a:solidFill>
                  <a:srgbClr val="080808"/>
                </a:solidFill>
                <a:latin typeface="楷体_GB2312" pitchFamily="49" charset="-122"/>
                <a:ea typeface="楷体_GB2312" pitchFamily="49" charset="-122"/>
              </a:rPr>
              <a:t>NAG</a:t>
            </a:r>
            <a:r>
              <a:rPr lang="zh-CN" altLang="en-US" sz="2400" b="1" dirty="0">
                <a:solidFill>
                  <a:srgbClr val="080808"/>
                </a:solidFill>
                <a:latin typeface="楷体_GB2312" pitchFamily="49" charset="-122"/>
                <a:ea typeface="楷体_GB2312" pitchFamily="49" charset="-122"/>
              </a:rPr>
              <a:t>与 </a:t>
            </a:r>
            <a:r>
              <a:rPr lang="en-US" altLang="zh-CN" sz="2400" b="1" dirty="0">
                <a:solidFill>
                  <a:srgbClr val="080808"/>
                </a:solidFill>
                <a:latin typeface="楷体_GB2312" pitchFamily="49" charset="-122"/>
                <a:ea typeface="楷体_GB2312" pitchFamily="49" charset="-122"/>
              </a:rPr>
              <a:t>NAM </a:t>
            </a:r>
            <a:r>
              <a:rPr lang="zh-CN" altLang="en-US" sz="2400" b="1" dirty="0">
                <a:solidFill>
                  <a:srgbClr val="080808"/>
                </a:solidFill>
                <a:latin typeface="楷体_GB2312" pitchFamily="49" charset="-122"/>
                <a:ea typeface="楷体_GB2312" pitchFamily="49" charset="-122"/>
              </a:rPr>
              <a:t>间的</a:t>
            </a:r>
            <a:r>
              <a:rPr lang="en-US" altLang="zh-CN" sz="2400" b="1" dirty="0">
                <a:solidFill>
                  <a:srgbClr val="080808"/>
                </a:solidFill>
                <a:latin typeface="楷体_GB2312" pitchFamily="49" charset="-122"/>
                <a:ea typeface="楷体_GB2312" pitchFamily="49" charset="-122"/>
              </a:rPr>
              <a:t>β-1,4 </a:t>
            </a:r>
            <a:r>
              <a:rPr lang="zh-CN" altLang="en-US" sz="2400" b="1" dirty="0">
                <a:solidFill>
                  <a:srgbClr val="080808"/>
                </a:solidFill>
                <a:latin typeface="楷体_GB2312" pitchFamily="49" charset="-122"/>
                <a:ea typeface="楷体_GB2312" pitchFamily="49" charset="-122"/>
              </a:rPr>
              <a:t>糖苷键，破坏了肽聚糖的骨架，引起细菌裂解。</a:t>
            </a:r>
            <a:endParaRPr lang="zh-CN" altLang="en-US" sz="2400" b="1" dirty="0">
              <a:solidFill>
                <a:srgbClr val="080808"/>
              </a:solidFill>
              <a:latin typeface="楷体_GB2312" pitchFamily="49" charset="-122"/>
              <a:ea typeface="楷体_GB2312" pitchFamily="49" charset="-122"/>
            </a:endParaRPr>
          </a:p>
          <a:p>
            <a:pPr marL="1336675" indent="-1336675">
              <a:lnSpc>
                <a:spcPct val="140000"/>
              </a:lnSpc>
              <a:spcBef>
                <a:spcPct val="50000"/>
              </a:spcBef>
            </a:pPr>
            <a:r>
              <a:rPr lang="zh-CN" altLang="en-US" sz="2400" b="1" dirty="0">
                <a:solidFill>
                  <a:srgbClr val="A50021"/>
                </a:solidFill>
                <a:latin typeface="Arial" panose="020B0604020202020204" pitchFamily="34" charset="0"/>
                <a:ea typeface="SimSun" panose="02010600030101010101" pitchFamily="2" charset="-122"/>
              </a:rPr>
              <a:t>青霉素 </a:t>
            </a:r>
            <a:r>
              <a:rPr lang="en-US" altLang="zh-CN" sz="2400" b="1" dirty="0">
                <a:solidFill>
                  <a:srgbClr val="A50021"/>
                </a:solidFill>
                <a:latin typeface="Times New Roman" panose="02020603050405020304" pitchFamily="18" charset="0"/>
                <a:ea typeface="SimSun" panose="02010600030101010101" pitchFamily="2" charset="-122"/>
              </a:rPr>
              <a:t>——</a:t>
            </a:r>
            <a:r>
              <a:rPr lang="en-US" altLang="zh-CN" sz="2400" b="1" dirty="0">
                <a:solidFill>
                  <a:srgbClr val="A50021"/>
                </a:solidFill>
                <a:latin typeface="Arial" panose="020B0604020202020204" pitchFamily="34" charset="0"/>
                <a:ea typeface="SimSun" panose="02010600030101010101" pitchFamily="2" charset="-122"/>
              </a:rPr>
              <a:t> </a:t>
            </a:r>
            <a:r>
              <a:rPr lang="en-US" altLang="zh-CN" sz="2400" b="1" dirty="0">
                <a:latin typeface="Arial" panose="020B0604020202020204" pitchFamily="34" charset="0"/>
                <a:ea typeface="SimSun" panose="02010600030101010101" pitchFamily="2" charset="-122"/>
              </a:rPr>
              <a:t> </a:t>
            </a:r>
            <a:r>
              <a:rPr lang="zh-CN" altLang="en-US" sz="2400" b="1" dirty="0">
                <a:solidFill>
                  <a:srgbClr val="080808"/>
                </a:solidFill>
                <a:latin typeface="楷体_GB2312" pitchFamily="49" charset="-122"/>
                <a:ea typeface="楷体_GB2312" pitchFamily="49" charset="-122"/>
              </a:rPr>
              <a:t>是干扰短肽间的肽键形成。即干扰甘氨酸肽桥与短肽的 </a:t>
            </a:r>
            <a:r>
              <a:rPr lang="en-US" altLang="zh-CN" sz="2400" b="1" dirty="0">
                <a:solidFill>
                  <a:srgbClr val="080808"/>
                </a:solidFill>
                <a:latin typeface="楷体_GB2312" pitchFamily="49" charset="-122"/>
                <a:ea typeface="楷体_GB2312" pitchFamily="49" charset="-122"/>
              </a:rPr>
              <a:t>D</a:t>
            </a:r>
            <a:r>
              <a:rPr lang="zh-CN" altLang="en-US" sz="2400" b="1" dirty="0">
                <a:solidFill>
                  <a:srgbClr val="080808"/>
                </a:solidFill>
                <a:latin typeface="楷体_GB2312" pitchFamily="49" charset="-122"/>
                <a:ea typeface="楷体_GB2312" pitchFamily="49" charset="-122"/>
              </a:rPr>
              <a:t>－</a:t>
            </a:r>
            <a:r>
              <a:rPr lang="en-US" altLang="zh-CN" sz="2400" b="1" dirty="0">
                <a:solidFill>
                  <a:srgbClr val="080808"/>
                </a:solidFill>
                <a:latin typeface="楷体_GB2312" pitchFamily="49" charset="-122"/>
                <a:ea typeface="楷体_GB2312" pitchFamily="49" charset="-122"/>
              </a:rPr>
              <a:t>Ala </a:t>
            </a:r>
            <a:r>
              <a:rPr lang="zh-CN" altLang="en-US" sz="2400" b="1" dirty="0">
                <a:solidFill>
                  <a:srgbClr val="080808"/>
                </a:solidFill>
                <a:latin typeface="楷体_GB2312" pitchFamily="49" charset="-122"/>
                <a:ea typeface="楷体_GB2312" pitchFamily="49" charset="-122"/>
              </a:rPr>
              <a:t>的联结，使细菌不能合成完整的细胞壁而导致死亡。</a:t>
            </a:r>
            <a:endParaRPr lang="zh-CN" altLang="en-US" sz="2400" b="1" dirty="0">
              <a:solidFill>
                <a:srgbClr val="080808"/>
              </a:solidFill>
              <a:latin typeface="楷体_GB2312" pitchFamily="49" charset="-122"/>
              <a:ea typeface="楷体_GB2312" pitchFamily="49" charset="-122"/>
            </a:endParaRPr>
          </a:p>
        </p:txBody>
      </p:sp>
      <p:sp>
        <p:nvSpPr>
          <p:cNvPr id="28675" name="Text Box 3"/>
          <p:cNvSpPr txBox="1"/>
          <p:nvPr/>
        </p:nvSpPr>
        <p:spPr>
          <a:xfrm>
            <a:off x="784225" y="0"/>
            <a:ext cx="7777163" cy="762000"/>
          </a:xfrm>
          <a:prstGeom prst="rect">
            <a:avLst/>
          </a:prstGeom>
          <a:noFill/>
          <a:ln w="9525">
            <a:noFill/>
          </a:ln>
        </p:spPr>
        <p:txBody>
          <a:bodyPr>
            <a:spAutoFit/>
          </a:bodyPr>
          <a:p>
            <a:pPr>
              <a:spcBef>
                <a:spcPct val="50000"/>
              </a:spcBef>
            </a:pPr>
            <a:r>
              <a:rPr lang="zh-CN" altLang="en-US" sz="4400" b="1" dirty="0">
                <a:solidFill>
                  <a:srgbClr val="A50021"/>
                </a:solidFill>
                <a:latin typeface="隶书" pitchFamily="49" charset="-122"/>
                <a:ea typeface="隶书" pitchFamily="49" charset="-122"/>
              </a:rPr>
              <a:t>第一节 细 菌</a:t>
            </a:r>
            <a:endParaRPr lang="zh-CN" altLang="en-US" sz="4400" b="1" dirty="0">
              <a:solidFill>
                <a:srgbClr val="A50021"/>
              </a:solidFill>
              <a:latin typeface="隶书" pitchFamily="49" charset="-122"/>
              <a:ea typeface="隶书"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nodeType="withEffect">
                                  <p:stCondLst>
                                    <p:cond delay="0"/>
                                  </p:stCondLst>
                                  <p:childTnLst>
                                    <p:set>
                                      <p:cBhvr>
                                        <p:cTn id="6" dur="1" fill="hold">
                                          <p:stCondLst>
                                            <p:cond delay="0"/>
                                          </p:stCondLst>
                                        </p:cTn>
                                        <p:tgtEl>
                                          <p:spTgt spid="79874">
                                            <p:txEl>
                                              <p:charRg st="0" end="10"/>
                                            </p:txEl>
                                          </p:spTgt>
                                        </p:tgtEl>
                                        <p:attrNameLst>
                                          <p:attrName>style.visibility</p:attrName>
                                        </p:attrNameLst>
                                      </p:cBhvr>
                                      <p:to>
                                        <p:strVal val="visible"/>
                                      </p:to>
                                    </p:set>
                                    <p:anim calcmode="lin" valueType="num">
                                      <p:cBhvr>
                                        <p:cTn id="7" dur="500" fill="hold"/>
                                        <p:tgtEl>
                                          <p:spTgt spid="79874">
                                            <p:txEl>
                                              <p:charRg st="0" end="10"/>
                                            </p:txEl>
                                          </p:spTgt>
                                        </p:tgtEl>
                                        <p:attrNameLst>
                                          <p:attrName>ppt_w</p:attrName>
                                        </p:attrNameLst>
                                      </p:cBhvr>
                                      <p:tavLst>
                                        <p:tav tm="0">
                                          <p:val>
                                            <p:fltVal val="0.000000"/>
                                          </p:val>
                                        </p:tav>
                                        <p:tav tm="100000">
                                          <p:val>
                                            <p:strVal val="#ppt_w"/>
                                          </p:val>
                                        </p:tav>
                                      </p:tavLst>
                                    </p:anim>
                                    <p:anim calcmode="lin" valueType="num">
                                      <p:cBhvr>
                                        <p:cTn id="8" dur="500" fill="hold"/>
                                        <p:tgtEl>
                                          <p:spTgt spid="79874">
                                            <p:txEl>
                                              <p:charRg st="0" end="10"/>
                                            </p:txEl>
                                          </p:spTgt>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nodeType="clickEffect">
                                  <p:stCondLst>
                                    <p:cond delay="0"/>
                                  </p:stCondLst>
                                  <p:childTnLst>
                                    <p:set>
                                      <p:cBhvr>
                                        <p:cTn id="12" dur="1" fill="hold">
                                          <p:stCondLst>
                                            <p:cond delay="0"/>
                                          </p:stCondLst>
                                        </p:cTn>
                                        <p:tgtEl>
                                          <p:spTgt spid="79874">
                                            <p:txEl>
                                              <p:charRg st="10" end="52"/>
                                            </p:txEl>
                                          </p:spTgt>
                                        </p:tgtEl>
                                        <p:attrNameLst>
                                          <p:attrName>style.visibility</p:attrName>
                                        </p:attrNameLst>
                                      </p:cBhvr>
                                      <p:to>
                                        <p:strVal val="visible"/>
                                      </p:to>
                                    </p:set>
                                    <p:animEffect transition="in" filter="blinds(horizontal)">
                                      <p:cBhvr>
                                        <p:cTn id="13" dur="500"/>
                                        <p:tgtEl>
                                          <p:spTgt spid="79874">
                                            <p:txEl>
                                              <p:charRg st="10" end="5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27" presetClass="entr" presetSubtype="0" fill="hold" nodeType="clickEffect">
                                  <p:stCondLst>
                                    <p:cond delay="0"/>
                                  </p:stCondLst>
                                  <p:iterate type="lt">
                                    <p:tmPct val="50000"/>
                                  </p:iterate>
                                  <p:childTnLst>
                                    <p:set>
                                      <p:cBhvr>
                                        <p:cTn id="17" dur="1" fill="hold">
                                          <p:stCondLst>
                                            <p:cond delay="0"/>
                                          </p:stCondLst>
                                        </p:cTn>
                                        <p:tgtEl>
                                          <p:spTgt spid="79874">
                                            <p:txEl>
                                              <p:charRg st="52" end="114"/>
                                            </p:txEl>
                                          </p:spTgt>
                                        </p:tgtEl>
                                        <p:attrNameLst>
                                          <p:attrName>style.visibility</p:attrName>
                                        </p:attrNameLst>
                                      </p:cBhvr>
                                      <p:to>
                                        <p:strVal val="visible"/>
                                      </p:to>
                                    </p:set>
                                    <p:anim calcmode="discrete" valueType="clr">
                                      <p:cBhvr override="childStyle">
                                        <p:cTn id="18" dur="80"/>
                                        <p:tgtEl>
                                          <p:spTgt spid="79874">
                                            <p:txEl>
                                              <p:charRg st="52" end="114"/>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9" dur="80"/>
                                        <p:tgtEl>
                                          <p:spTgt spid="79874">
                                            <p:txEl>
                                              <p:charRg st="52" end="114"/>
                                            </p:txEl>
                                          </p:spTgt>
                                        </p:tgtEl>
                                        <p:attrNameLst>
                                          <p:attrName>fillcolor</p:attrName>
                                        </p:attrNameLst>
                                      </p:cBhvr>
                                      <p:tavLst>
                                        <p:tav tm="0">
                                          <p:val>
                                            <p:clrVal>
                                              <a:schemeClr val="accent2"/>
                                            </p:clrVal>
                                          </p:val>
                                        </p:tav>
                                        <p:tav tm="50000">
                                          <p:val>
                                            <p:clrVal>
                                              <a:schemeClr val="hlink"/>
                                            </p:clrVal>
                                          </p:val>
                                        </p:tav>
                                      </p:tavLst>
                                    </p:anim>
                                    <p:set>
                                      <p:cBhvr>
                                        <p:cTn id="20" dur="80"/>
                                        <p:tgtEl>
                                          <p:spTgt spid="79874">
                                            <p:txEl>
                                              <p:charRg st="52" end="114"/>
                                            </p:txEl>
                                          </p:spTgt>
                                        </p:tgtEl>
                                        <p:attrNameLst>
                                          <p:attrName>fill.type</p:attrName>
                                        </p:attrNameLst>
                                      </p:cBhvr>
                                      <p:to>
                                        <p:strVal val="solid"/>
                                      </p:to>
                                    </p:set>
                                  </p:childTnLst>
                                </p:cTn>
                              </p:par>
                            </p:childTnLst>
                          </p:cTn>
                        </p:par>
                      </p:childTnLst>
                    </p:cTn>
                  </p:par>
                  <p:par>
                    <p:cTn id="21" fill="hold">
                      <p:stCondLst>
                        <p:cond delay="indefinite"/>
                      </p:stCondLst>
                      <p:childTnLst>
                        <p:par>
                          <p:cTn id="22" fill="hold">
                            <p:stCondLst>
                              <p:cond delay="0"/>
                            </p:stCondLst>
                            <p:childTnLst>
                              <p:par>
                                <p:cTn id="23" presetID="27" presetClass="entr" presetSubtype="0" fill="hold" nodeType="clickEffect">
                                  <p:stCondLst>
                                    <p:cond delay="0"/>
                                  </p:stCondLst>
                                  <p:iterate type="lt">
                                    <p:tmPct val="50000"/>
                                  </p:iterate>
                                  <p:childTnLst>
                                    <p:set>
                                      <p:cBhvr>
                                        <p:cTn id="24" dur="1" fill="hold">
                                          <p:stCondLst>
                                            <p:cond delay="0"/>
                                          </p:stCondLst>
                                        </p:cTn>
                                        <p:tgtEl>
                                          <p:spTgt spid="79874">
                                            <p:txEl>
                                              <p:charRg st="114" end="177"/>
                                            </p:txEl>
                                          </p:spTgt>
                                        </p:tgtEl>
                                        <p:attrNameLst>
                                          <p:attrName>style.visibility</p:attrName>
                                        </p:attrNameLst>
                                      </p:cBhvr>
                                      <p:to>
                                        <p:strVal val="visible"/>
                                      </p:to>
                                    </p:set>
                                    <p:anim calcmode="discrete" valueType="clr">
                                      <p:cBhvr override="childStyle">
                                        <p:cTn id="25" dur="80"/>
                                        <p:tgtEl>
                                          <p:spTgt spid="79874">
                                            <p:txEl>
                                              <p:charRg st="114" end="177"/>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6" dur="80"/>
                                        <p:tgtEl>
                                          <p:spTgt spid="79874">
                                            <p:txEl>
                                              <p:charRg st="114" end="177"/>
                                            </p:txEl>
                                          </p:spTgt>
                                        </p:tgtEl>
                                        <p:attrNameLst>
                                          <p:attrName>fillcolor</p:attrName>
                                        </p:attrNameLst>
                                      </p:cBhvr>
                                      <p:tavLst>
                                        <p:tav tm="0">
                                          <p:val>
                                            <p:clrVal>
                                              <a:schemeClr val="accent2"/>
                                            </p:clrVal>
                                          </p:val>
                                        </p:tav>
                                        <p:tav tm="50000">
                                          <p:val>
                                            <p:clrVal>
                                              <a:schemeClr val="hlink"/>
                                            </p:clrVal>
                                          </p:val>
                                        </p:tav>
                                      </p:tavLst>
                                    </p:anim>
                                    <p:set>
                                      <p:cBhvr>
                                        <p:cTn id="27" dur="80"/>
                                        <p:tgtEl>
                                          <p:spTgt spid="79874">
                                            <p:txEl>
                                              <p:charRg st="114" end="177"/>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22" name="Text Box 2"/>
          <p:cNvSpPr txBox="1">
            <a:spLocks noChangeArrowheads="1"/>
          </p:cNvSpPr>
          <p:nvPr/>
        </p:nvSpPr>
        <p:spPr bwMode="auto">
          <a:xfrm>
            <a:off x="1049338" y="1844675"/>
            <a:ext cx="6913563" cy="3165475"/>
          </a:xfrm>
          <a:prstGeom prst="rect">
            <a:avLst/>
          </a:prstGeom>
          <a:noFill/>
          <a:ln>
            <a:noFill/>
          </a:ln>
          <a:effectLst/>
        </p:spPr>
        <p:txBody>
          <a:bodyPr>
            <a:spAutoFit/>
          </a:bodyPr>
          <a:lstStyle>
            <a:lvl1pPr marL="1520825" indent="-1520825" algn="l">
              <a:defRPr sz="2400">
                <a:solidFill>
                  <a:schemeClr val="tx1"/>
                </a:solidFill>
                <a:latin typeface="Arial" panose="020B0604020202020204" pitchFamily="34" charset="0"/>
              </a:defRPr>
            </a:lvl1pPr>
            <a:lvl2pPr marL="1711325" algn="l">
              <a:defRPr sz="2400">
                <a:solidFill>
                  <a:schemeClr val="tx1"/>
                </a:solidFill>
                <a:latin typeface="Arial" panose="020B0604020202020204" pitchFamily="34" charset="0"/>
              </a:defRPr>
            </a:lvl2pPr>
            <a:lvl3pPr marL="1901825" algn="l">
              <a:defRPr sz="2400">
                <a:solidFill>
                  <a:schemeClr val="tx1"/>
                </a:solidFill>
                <a:latin typeface="Arial" panose="020B0604020202020204" pitchFamily="34" charset="0"/>
              </a:defRPr>
            </a:lvl3pPr>
            <a:lvl4pPr marL="2092325" algn="l">
              <a:defRPr sz="2400">
                <a:solidFill>
                  <a:schemeClr val="tx1"/>
                </a:solidFill>
                <a:latin typeface="Arial" panose="020B0604020202020204" pitchFamily="34" charset="0"/>
              </a:defRPr>
            </a:lvl4pPr>
            <a:lvl5pPr marL="2282825" algn="l">
              <a:defRPr sz="2400">
                <a:solidFill>
                  <a:schemeClr val="tx1"/>
                </a:solidFill>
                <a:latin typeface="Arial" panose="020B0604020202020204" pitchFamily="34" charset="0"/>
              </a:defRPr>
            </a:lvl5pPr>
            <a:lvl6pPr marL="2740025" fontAlgn="base">
              <a:spcBef>
                <a:spcPct val="0"/>
              </a:spcBef>
              <a:spcAft>
                <a:spcPct val="0"/>
              </a:spcAft>
              <a:defRPr sz="2400">
                <a:solidFill>
                  <a:schemeClr val="tx1"/>
                </a:solidFill>
                <a:latin typeface="Arial" panose="020B0604020202020204" pitchFamily="34" charset="0"/>
              </a:defRPr>
            </a:lvl6pPr>
            <a:lvl7pPr marL="3197225" fontAlgn="base">
              <a:spcBef>
                <a:spcPct val="0"/>
              </a:spcBef>
              <a:spcAft>
                <a:spcPct val="0"/>
              </a:spcAft>
              <a:defRPr sz="2400">
                <a:solidFill>
                  <a:schemeClr val="tx1"/>
                </a:solidFill>
                <a:latin typeface="Arial" panose="020B0604020202020204" pitchFamily="34" charset="0"/>
              </a:defRPr>
            </a:lvl7pPr>
            <a:lvl8pPr marL="3654425" fontAlgn="base">
              <a:spcBef>
                <a:spcPct val="0"/>
              </a:spcBef>
              <a:spcAft>
                <a:spcPct val="0"/>
              </a:spcAft>
              <a:defRPr sz="2400">
                <a:solidFill>
                  <a:schemeClr val="tx1"/>
                </a:solidFill>
                <a:latin typeface="Arial" panose="020B0604020202020204" pitchFamily="34" charset="0"/>
              </a:defRPr>
            </a:lvl8pPr>
            <a:lvl9pPr marL="4111625" fontAlgn="base">
              <a:spcBef>
                <a:spcPct val="0"/>
              </a:spcBef>
              <a:spcAft>
                <a:spcPct val="0"/>
              </a:spcAft>
              <a:defRPr sz="2400">
                <a:solidFill>
                  <a:schemeClr val="tx1"/>
                </a:solidFill>
                <a:latin typeface="Arial" panose="020B0604020202020204" pitchFamily="34" charset="0"/>
              </a:defRPr>
            </a:lvl9pPr>
          </a:lstStyle>
          <a:p>
            <a:pPr marL="1520825" marR="0" lvl="0" indent="-1520825" algn="l" defTabSz="914400" rtl="0" eaLnBrk="1" fontAlgn="base" latinLnBrk="0" hangingPunct="1">
              <a:lnSpc>
                <a:spcPct val="180000"/>
              </a:lnSpc>
              <a:spcBef>
                <a:spcPct val="50000"/>
              </a:spcBef>
              <a:spcAft>
                <a:spcPct val="0"/>
              </a:spcAft>
              <a:buClrTx/>
              <a:buSzTx/>
              <a:buFont typeface="Arial" panose="020B0604020202020204" pitchFamily="34" charset="0"/>
              <a:buNone/>
              <a:defRPr/>
            </a:pPr>
            <a:r>
              <a:rPr kumimoji="1" lang="zh-CN" altLang="en-US" sz="2800" b="1" i="0" u="none" strike="noStrike" kern="1200" cap="none" spc="0" normalizeH="0" baseline="0" noProof="0" smtClean="0">
                <a:ln>
                  <a:noFill/>
                </a:ln>
                <a:solidFill>
                  <a:srgbClr val="990099"/>
                </a:solidFill>
                <a:effectLst/>
                <a:uLnTx/>
                <a:uFillTx/>
                <a:latin typeface="Arial" panose="020B0604020202020204" pitchFamily="34" charset="0"/>
                <a:ea typeface="SimSun" panose="02010600030101010101" pitchFamily="2" charset="-122"/>
                <a:cs typeface="Arial" panose="020B0604020202020204" pitchFamily="34" charset="0"/>
              </a:rPr>
              <a:t>② 球形体：</a:t>
            </a:r>
            <a:r>
              <a:rPr kumimoji="1" lang="zh-CN" altLang="en-US" sz="2800" b="1" i="0" u="none" strike="noStrike" kern="1200" cap="none" spc="0" normalizeH="0" baseline="0" noProof="0" smtClean="0">
                <a:ln>
                  <a:noFill/>
                </a:ln>
                <a:solidFill>
                  <a:srgbClr val="080808"/>
                </a:solidFill>
                <a:effectLst>
                  <a:outerShdw blurRad="38100" dist="38100" dir="2700000" algn="tl">
                    <a:srgbClr val="FFFFFF"/>
                  </a:outerShdw>
                </a:effectLst>
                <a:uLnTx/>
                <a:uFillTx/>
                <a:latin typeface="楷体_GB2312" pitchFamily="49" charset="-122"/>
                <a:ea typeface="楷体_GB2312" pitchFamily="49" charset="-122"/>
                <a:cs typeface="Arial" panose="020B0604020202020204" pitchFamily="34" charset="0"/>
              </a:rPr>
              <a:t>溶菌酶或青霉素处理 </a:t>
            </a:r>
            <a:r>
              <a:rPr kumimoji="1" lang="en-US" altLang="zh-CN" sz="2800" b="1" i="0" u="none" strike="noStrike" kern="1200" cap="none" spc="0" normalizeH="0" baseline="0" noProof="0" smtClean="0">
                <a:ln>
                  <a:noFill/>
                </a:ln>
                <a:solidFill>
                  <a:srgbClr val="080808"/>
                </a:solidFill>
                <a:effectLst>
                  <a:outerShdw blurRad="38100" dist="38100" dir="2700000" algn="tl">
                    <a:srgbClr val="FFFFFF"/>
                  </a:outerShdw>
                </a:effectLst>
                <a:uLnTx/>
                <a:uFillTx/>
                <a:latin typeface="楷体_GB2312" pitchFamily="49" charset="-122"/>
                <a:ea typeface="楷体_GB2312" pitchFamily="49" charset="-122"/>
                <a:cs typeface="Arial" panose="020B0604020202020204" pitchFamily="34" charset="0"/>
              </a:rPr>
              <a:t>G</a:t>
            </a:r>
            <a:r>
              <a:rPr kumimoji="1" lang="zh-CN" altLang="en-US" sz="2800" b="1" i="0" u="none" strike="noStrike" kern="1200" cap="none" spc="0" normalizeH="0" baseline="30000" noProof="0" smtClean="0">
                <a:ln>
                  <a:noFill/>
                </a:ln>
                <a:solidFill>
                  <a:srgbClr val="080808"/>
                </a:solidFill>
                <a:effectLst>
                  <a:outerShdw blurRad="38100" dist="38100" dir="2700000" algn="tl">
                    <a:srgbClr val="FFFFFF"/>
                  </a:outerShdw>
                </a:effectLst>
                <a:uLnTx/>
                <a:uFillTx/>
                <a:latin typeface="楷体_GB2312" pitchFamily="49" charset="-122"/>
                <a:ea typeface="楷体_GB2312" pitchFamily="49" charset="-122"/>
                <a:cs typeface="Arial" panose="020B0604020202020204" pitchFamily="34" charset="0"/>
              </a:rPr>
              <a:t>－</a:t>
            </a:r>
            <a:r>
              <a:rPr kumimoji="1" lang="zh-CN" altLang="en-US" sz="2800" b="1" i="0" u="none" strike="noStrike" kern="1200" cap="none" spc="0" normalizeH="0" baseline="0" noProof="0" smtClean="0">
                <a:ln>
                  <a:noFill/>
                </a:ln>
                <a:solidFill>
                  <a:srgbClr val="080808"/>
                </a:solidFill>
                <a:effectLst>
                  <a:outerShdw blurRad="38100" dist="38100" dir="2700000" algn="tl">
                    <a:srgbClr val="FFFFFF"/>
                  </a:outerShdw>
                </a:effectLst>
                <a:uLnTx/>
                <a:uFillTx/>
                <a:latin typeface="楷体_GB2312" pitchFamily="49" charset="-122"/>
                <a:ea typeface="楷体_GB2312" pitchFamily="49" charset="-122"/>
                <a:cs typeface="Arial" panose="020B0604020202020204" pitchFamily="34" charset="0"/>
              </a:rPr>
              <a:t>菌，只</a:t>
            </a:r>
            <a:r>
              <a:rPr kumimoji="1" lang="zh-CN" altLang="en-US" sz="2800" b="1" i="0" u="none" strike="noStrike" kern="1200" cap="none" spc="0" normalizeH="0" baseline="0" noProof="0" smtClean="0">
                <a:ln>
                  <a:noFill/>
                </a:ln>
                <a:solidFill>
                  <a:srgbClr val="0000FF"/>
                </a:solidFill>
                <a:effectLst>
                  <a:outerShdw blurRad="38100" dist="38100" dir="2700000" algn="tl">
                    <a:srgbClr val="000000"/>
                  </a:outerShdw>
                </a:effectLst>
                <a:uLnTx/>
                <a:uFillTx/>
                <a:latin typeface="楷体_GB2312" pitchFamily="49" charset="-122"/>
                <a:ea typeface="楷体_GB2312" pitchFamily="49" charset="-122"/>
                <a:cs typeface="Arial" panose="020B0604020202020204" pitchFamily="34" charset="0"/>
              </a:rPr>
              <a:t>部分去掉细胞壁</a:t>
            </a:r>
            <a:r>
              <a:rPr kumimoji="1" lang="zh-CN" altLang="en-US" sz="2800" b="1" i="0" u="none" strike="noStrike" kern="1200" cap="none" spc="0" normalizeH="0" baseline="0" noProof="0" smtClean="0">
                <a:ln>
                  <a:noFill/>
                </a:ln>
                <a:solidFill>
                  <a:srgbClr val="080808"/>
                </a:solidFill>
                <a:effectLst>
                  <a:outerShdw blurRad="38100" dist="38100" dir="2700000" algn="tl">
                    <a:srgbClr val="FFFFFF"/>
                  </a:outerShdw>
                </a:effectLst>
                <a:uLnTx/>
                <a:uFillTx/>
                <a:latin typeface="楷体_GB2312" pitchFamily="49" charset="-122"/>
                <a:ea typeface="楷体_GB2312" pitchFamily="49" charset="-122"/>
                <a:cs typeface="Arial" panose="020B0604020202020204" pitchFamily="34" charset="0"/>
              </a:rPr>
              <a:t>，称为球形体。它较原生质体较外界具一定的抗性，并且</a:t>
            </a:r>
            <a:r>
              <a:rPr kumimoji="1" lang="zh-CN" altLang="en-US" sz="2800" b="1" i="0" u="none" strike="noStrike" kern="1200" cap="none" spc="0" normalizeH="0" baseline="0" noProof="0" smtClean="0">
                <a:ln>
                  <a:noFill/>
                </a:ln>
                <a:solidFill>
                  <a:srgbClr val="0000FF"/>
                </a:solidFill>
                <a:effectLst>
                  <a:outerShdw blurRad="38100" dist="38100" dir="2700000" algn="tl">
                    <a:srgbClr val="000000"/>
                  </a:outerShdw>
                </a:effectLst>
                <a:uLnTx/>
                <a:uFillTx/>
                <a:latin typeface="楷体_GB2312" pitchFamily="49" charset="-122"/>
                <a:ea typeface="楷体_GB2312" pitchFamily="49" charset="-122"/>
                <a:cs typeface="Arial" panose="020B0604020202020204" pitchFamily="34" charset="0"/>
              </a:rPr>
              <a:t>能在普通培养基上生长。</a:t>
            </a:r>
            <a:endParaRPr kumimoji="1" lang="zh-CN" altLang="en-US" sz="2800" b="1" i="0" u="none" strike="noStrike" kern="1200" cap="none" spc="0" normalizeH="0" baseline="0" noProof="0" smtClean="0">
              <a:ln>
                <a:noFill/>
              </a:ln>
              <a:solidFill>
                <a:srgbClr val="0000FF"/>
              </a:solidFill>
              <a:effectLst>
                <a:outerShdw blurRad="38100" dist="38100" dir="2700000" algn="tl">
                  <a:srgbClr val="000000"/>
                </a:outerShdw>
              </a:effectLst>
              <a:uLnTx/>
              <a:uFillTx/>
              <a:latin typeface="楷体_GB2312" pitchFamily="49" charset="-122"/>
              <a:ea typeface="楷体_GB2312" pitchFamily="49" charset="-122"/>
              <a:cs typeface="Arial" panose="020B0604020202020204" pitchFamily="34" charset="0"/>
            </a:endParaRPr>
          </a:p>
        </p:txBody>
      </p:sp>
      <p:sp>
        <p:nvSpPr>
          <p:cNvPr id="29699" name="Text Box 3"/>
          <p:cNvSpPr txBox="1"/>
          <p:nvPr/>
        </p:nvSpPr>
        <p:spPr>
          <a:xfrm>
            <a:off x="784225" y="0"/>
            <a:ext cx="7777163" cy="762000"/>
          </a:xfrm>
          <a:prstGeom prst="rect">
            <a:avLst/>
          </a:prstGeom>
          <a:noFill/>
          <a:ln w="9525">
            <a:noFill/>
          </a:ln>
        </p:spPr>
        <p:txBody>
          <a:bodyPr>
            <a:spAutoFit/>
          </a:bodyPr>
          <a:p>
            <a:pPr>
              <a:spcBef>
                <a:spcPct val="50000"/>
              </a:spcBef>
            </a:pPr>
            <a:r>
              <a:rPr lang="zh-CN" altLang="en-US" sz="4400" b="1" dirty="0">
                <a:solidFill>
                  <a:srgbClr val="A50021"/>
                </a:solidFill>
                <a:latin typeface="隶书" pitchFamily="49" charset="-122"/>
                <a:ea typeface="隶书" pitchFamily="49" charset="-122"/>
              </a:rPr>
              <a:t>第一节 细 菌</a:t>
            </a:r>
            <a:endParaRPr lang="zh-CN" altLang="en-US" sz="4400" b="1" dirty="0">
              <a:solidFill>
                <a:srgbClr val="A50021"/>
              </a:solidFill>
              <a:latin typeface="隶书" pitchFamily="49" charset="-122"/>
              <a:ea typeface="隶书"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withEffect">
                                  <p:stCondLst>
                                    <p:cond delay="0"/>
                                  </p:stCondLst>
                                  <p:childTnLst>
                                    <p:set>
                                      <p:cBhvr>
                                        <p:cTn id="6" dur="1" fill="hold">
                                          <p:stCondLst>
                                            <p:cond delay="0"/>
                                          </p:stCondLst>
                                        </p:cTn>
                                        <p:tgtEl>
                                          <p:spTgt spid="81922"/>
                                        </p:tgtEl>
                                        <p:attrNameLst>
                                          <p:attrName>style.visibility</p:attrName>
                                        </p:attrNameLst>
                                      </p:cBhvr>
                                      <p:to>
                                        <p:strVal val="visible"/>
                                      </p:to>
                                    </p:set>
                                    <p:animEffect transition="in" filter="wedge">
                                      <p:cBhvr>
                                        <p:cTn id="7" dur="2000"/>
                                        <p:tgtEl>
                                          <p:spTgt spid="819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22"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3970" name="Text Box 2"/>
          <p:cNvSpPr txBox="1"/>
          <p:nvPr/>
        </p:nvSpPr>
        <p:spPr>
          <a:xfrm>
            <a:off x="915988" y="1412875"/>
            <a:ext cx="7391400" cy="4746625"/>
          </a:xfrm>
          <a:prstGeom prst="rect">
            <a:avLst/>
          </a:prstGeom>
          <a:noFill/>
          <a:ln w="9525">
            <a:noFill/>
          </a:ln>
        </p:spPr>
        <p:txBody>
          <a:bodyPr>
            <a:spAutoFit/>
          </a:bodyPr>
          <a:p>
            <a:pPr marL="1044575" indent="-1044575">
              <a:lnSpc>
                <a:spcPct val="180000"/>
              </a:lnSpc>
              <a:spcBef>
                <a:spcPct val="50000"/>
              </a:spcBef>
            </a:pPr>
            <a:r>
              <a:rPr lang="zh-CN" altLang="en-US" sz="2400" b="1" dirty="0">
                <a:solidFill>
                  <a:srgbClr val="990099"/>
                </a:solidFill>
                <a:latin typeface="Times New Roman" panose="02020603050405020304" pitchFamily="18" charset="0"/>
                <a:ea typeface="SimSun" panose="02010600030101010101" pitchFamily="2" charset="-122"/>
              </a:rPr>
              <a:t>③ 细菌 </a:t>
            </a:r>
            <a:r>
              <a:rPr lang="en-US" altLang="zh-CN" sz="2400" b="1" dirty="0">
                <a:solidFill>
                  <a:srgbClr val="990099"/>
                </a:solidFill>
                <a:latin typeface="Times New Roman" panose="02020603050405020304" pitchFamily="18" charset="0"/>
                <a:ea typeface="SimSun" panose="02010600030101010101" pitchFamily="2" charset="-122"/>
              </a:rPr>
              <a:t>L </a:t>
            </a:r>
            <a:r>
              <a:rPr lang="zh-CN" altLang="en-US" sz="2400" b="1" dirty="0">
                <a:solidFill>
                  <a:srgbClr val="990099"/>
                </a:solidFill>
                <a:latin typeface="Times New Roman" panose="02020603050405020304" pitchFamily="18" charset="0"/>
                <a:ea typeface="SimSun" panose="02010600030101010101" pitchFamily="2" charset="-122"/>
              </a:rPr>
              <a:t>型（ </a:t>
            </a:r>
            <a:r>
              <a:rPr lang="en-US" altLang="zh-CN" sz="2400" b="1" dirty="0">
                <a:solidFill>
                  <a:srgbClr val="990099"/>
                </a:solidFill>
                <a:latin typeface="Times New Roman" panose="02020603050405020304" pitchFamily="18" charset="0"/>
                <a:ea typeface="SimSun" panose="02010600030101010101" pitchFamily="2" charset="-122"/>
              </a:rPr>
              <a:t>L - form</a:t>
            </a:r>
            <a:r>
              <a:rPr lang="zh-CN" altLang="en-US" sz="2400" b="1" dirty="0">
                <a:solidFill>
                  <a:srgbClr val="990099"/>
                </a:solidFill>
                <a:latin typeface="Times New Roman" panose="02020603050405020304" pitchFamily="18" charset="0"/>
                <a:ea typeface="SimSun" panose="02010600030101010101" pitchFamily="2" charset="-122"/>
              </a:rPr>
              <a:t>）</a:t>
            </a:r>
            <a:r>
              <a:rPr lang="zh-CN" altLang="en-US" sz="2400" b="1" dirty="0">
                <a:solidFill>
                  <a:srgbClr val="990099"/>
                </a:solidFill>
                <a:latin typeface="Times New Roman" panose="02020603050405020304" pitchFamily="18" charset="0"/>
                <a:ea typeface="楷体_GB2312" pitchFamily="49" charset="-122"/>
              </a:rPr>
              <a:t>：</a:t>
            </a:r>
            <a:r>
              <a:rPr lang="zh-CN" altLang="en-US" sz="2400" b="1" dirty="0">
                <a:solidFill>
                  <a:srgbClr val="080808"/>
                </a:solidFill>
                <a:latin typeface="Times New Roman" panose="02020603050405020304" pitchFamily="18" charset="0"/>
                <a:ea typeface="楷体_GB2312" pitchFamily="49" charset="-122"/>
              </a:rPr>
              <a:t>是细菌在某些环境条件下（如高渗溶液，培养基琼脂含量低和加有血清或血浆）所形成的变异型。</a:t>
            </a:r>
            <a:r>
              <a:rPr lang="zh-CN" altLang="en-US" sz="2400" b="1" i="1" dirty="0">
                <a:solidFill>
                  <a:srgbClr val="0000FF"/>
                </a:solidFill>
                <a:latin typeface="Times New Roman" panose="02020603050405020304" pitchFamily="18" charset="0"/>
                <a:ea typeface="楷体_GB2312" pitchFamily="49" charset="-122"/>
              </a:rPr>
              <a:t>没有完整而坚韧的细胞壁</a:t>
            </a:r>
            <a:r>
              <a:rPr lang="zh-CN" altLang="en-US" sz="2400" b="1" dirty="0">
                <a:solidFill>
                  <a:srgbClr val="080808"/>
                </a:solidFill>
                <a:latin typeface="Times New Roman" panose="02020603050405020304" pitchFamily="18" charset="0"/>
                <a:ea typeface="楷体_GB2312" pitchFamily="49" charset="-122"/>
              </a:rPr>
              <a:t>，能通过细菌滤器 </a:t>
            </a:r>
            <a:r>
              <a:rPr lang="en-US" altLang="zh-CN" sz="2400" b="1" dirty="0">
                <a:solidFill>
                  <a:srgbClr val="080808"/>
                </a:solidFill>
                <a:latin typeface="Times New Roman" panose="02020603050405020304" pitchFamily="18" charset="0"/>
                <a:ea typeface="楷体_GB2312" pitchFamily="49" charset="-122"/>
              </a:rPr>
              <a:t>—— </a:t>
            </a:r>
            <a:r>
              <a:rPr lang="zh-CN" altLang="en-US" sz="2400" b="1" dirty="0">
                <a:solidFill>
                  <a:srgbClr val="080808"/>
                </a:solidFill>
                <a:latin typeface="Times New Roman" panose="02020603050405020304" pitchFamily="18" charset="0"/>
                <a:ea typeface="楷体_GB2312" pitchFamily="49" charset="-122"/>
              </a:rPr>
              <a:t>滤过型菌。除去诱导因子后，有的可恢复亲代性状，有的则不能。由于最先被英国</a:t>
            </a:r>
            <a:r>
              <a:rPr lang="en-US" altLang="zh-CN" sz="2400" b="1" dirty="0">
                <a:solidFill>
                  <a:srgbClr val="080808"/>
                </a:solidFill>
                <a:latin typeface="Times New Roman" panose="02020603050405020304" pitchFamily="18" charset="0"/>
                <a:ea typeface="楷体_GB2312" pitchFamily="49" charset="-122"/>
              </a:rPr>
              <a:t>Lister</a:t>
            </a:r>
            <a:r>
              <a:rPr lang="zh-CN" altLang="en-US" sz="2400" b="1" dirty="0">
                <a:solidFill>
                  <a:srgbClr val="080808"/>
                </a:solidFill>
                <a:latin typeface="Times New Roman" panose="02020603050405020304" pitchFamily="18" charset="0"/>
                <a:ea typeface="楷体_GB2312" pitchFamily="49" charset="-122"/>
              </a:rPr>
              <a:t>医学研究院发现，故名细菌 </a:t>
            </a:r>
            <a:r>
              <a:rPr lang="en-US" altLang="zh-CN" sz="2400" b="1" dirty="0">
                <a:solidFill>
                  <a:srgbClr val="080808"/>
                </a:solidFill>
                <a:latin typeface="Times New Roman" panose="02020603050405020304" pitchFamily="18" charset="0"/>
                <a:ea typeface="楷体_GB2312" pitchFamily="49" charset="-122"/>
              </a:rPr>
              <a:t>L </a:t>
            </a:r>
            <a:r>
              <a:rPr lang="zh-CN" altLang="en-US" sz="2400" b="1" dirty="0">
                <a:solidFill>
                  <a:srgbClr val="080808"/>
                </a:solidFill>
                <a:latin typeface="Times New Roman" panose="02020603050405020304" pitchFamily="18" charset="0"/>
                <a:ea typeface="楷体_GB2312" pitchFamily="49" charset="-122"/>
              </a:rPr>
              <a:t>型。</a:t>
            </a:r>
            <a:endParaRPr lang="zh-CN" altLang="en-US" sz="2400" dirty="0">
              <a:solidFill>
                <a:srgbClr val="080808"/>
              </a:solidFill>
              <a:latin typeface="Times New Roman" panose="02020603050405020304" pitchFamily="18" charset="0"/>
              <a:ea typeface="楷体_GB2312" pitchFamily="49" charset="-122"/>
            </a:endParaRPr>
          </a:p>
        </p:txBody>
      </p:sp>
      <p:sp>
        <p:nvSpPr>
          <p:cNvPr id="30723" name="Text Box 3"/>
          <p:cNvSpPr txBox="1"/>
          <p:nvPr/>
        </p:nvSpPr>
        <p:spPr>
          <a:xfrm>
            <a:off x="784225" y="0"/>
            <a:ext cx="7777163" cy="762000"/>
          </a:xfrm>
          <a:prstGeom prst="rect">
            <a:avLst/>
          </a:prstGeom>
          <a:noFill/>
          <a:ln w="9525">
            <a:noFill/>
          </a:ln>
        </p:spPr>
        <p:txBody>
          <a:bodyPr>
            <a:spAutoFit/>
          </a:bodyPr>
          <a:p>
            <a:pPr>
              <a:spcBef>
                <a:spcPct val="50000"/>
              </a:spcBef>
            </a:pPr>
            <a:r>
              <a:rPr lang="zh-CN" altLang="en-US" sz="4400" b="1" dirty="0">
                <a:solidFill>
                  <a:srgbClr val="A50021"/>
                </a:solidFill>
                <a:latin typeface="隶书" pitchFamily="49" charset="-122"/>
                <a:ea typeface="隶书" pitchFamily="49" charset="-122"/>
              </a:rPr>
              <a:t>第一节 细 菌</a:t>
            </a:r>
            <a:endParaRPr lang="zh-CN" altLang="en-US" sz="4400" b="1" dirty="0">
              <a:solidFill>
                <a:srgbClr val="A50021"/>
              </a:solidFill>
              <a:latin typeface="隶书" pitchFamily="49" charset="-122"/>
              <a:ea typeface="隶书"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withEffect">
                                  <p:stCondLst>
                                    <p:cond delay="0"/>
                                  </p:stCondLst>
                                  <p:childTnLst>
                                    <p:set>
                                      <p:cBhvr>
                                        <p:cTn id="6" dur="1" fill="hold">
                                          <p:stCondLst>
                                            <p:cond delay="0"/>
                                          </p:stCondLst>
                                        </p:cTn>
                                        <p:tgtEl>
                                          <p:spTgt spid="83970"/>
                                        </p:tgtEl>
                                        <p:attrNameLst>
                                          <p:attrName>style.visibility</p:attrName>
                                        </p:attrNameLst>
                                      </p:cBhvr>
                                      <p:to>
                                        <p:strVal val="visible"/>
                                      </p:to>
                                    </p:set>
                                    <p:animEffect transition="in" filter="wedge">
                                      <p:cBhvr>
                                        <p:cTn id="7" dur="2000"/>
                                        <p:tgtEl>
                                          <p:spTgt spid="839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970"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4994" name="Text Box 2"/>
          <p:cNvSpPr txBox="1"/>
          <p:nvPr/>
        </p:nvSpPr>
        <p:spPr>
          <a:xfrm>
            <a:off x="1182688" y="1700213"/>
            <a:ext cx="6846887" cy="3208337"/>
          </a:xfrm>
          <a:prstGeom prst="rect">
            <a:avLst/>
          </a:prstGeom>
          <a:noFill/>
          <a:ln w="9525">
            <a:noFill/>
          </a:ln>
        </p:spPr>
        <p:txBody>
          <a:bodyPr>
            <a:spAutoFit/>
          </a:bodyPr>
          <a:p>
            <a:pPr marL="1238250" indent="-1238250" algn="just">
              <a:lnSpc>
                <a:spcPct val="170000"/>
              </a:lnSpc>
              <a:spcBef>
                <a:spcPct val="50000"/>
              </a:spcBef>
            </a:pPr>
            <a:r>
              <a:rPr lang="en-US" altLang="zh-CN" sz="2800" b="1" dirty="0">
                <a:solidFill>
                  <a:srgbClr val="CC00CC"/>
                </a:solidFill>
                <a:latin typeface="Times New Roman" panose="02020603050405020304" pitchFamily="18" charset="0"/>
                <a:ea typeface="黑体" panose="02010609060101010101" pitchFamily="2" charset="-122"/>
              </a:rPr>
              <a:t>2</a:t>
            </a:r>
            <a:r>
              <a:rPr lang="zh-CN" altLang="en-US" sz="2800" b="1" dirty="0">
                <a:solidFill>
                  <a:srgbClr val="CC00CC"/>
                </a:solidFill>
                <a:latin typeface="Times New Roman" panose="02020603050405020304" pitchFamily="18" charset="0"/>
                <a:ea typeface="黑体" panose="02010609060101010101" pitchFamily="2" charset="-122"/>
              </a:rPr>
              <a:t>、细胞膜（</a:t>
            </a:r>
            <a:r>
              <a:rPr lang="en-US" altLang="zh-CN" sz="2800" b="1" dirty="0">
                <a:solidFill>
                  <a:srgbClr val="CC00CC"/>
                </a:solidFill>
                <a:latin typeface="Times New Roman" panose="02020603050405020304" pitchFamily="18" charset="0"/>
                <a:ea typeface="黑体" panose="02010609060101010101" pitchFamily="2" charset="-122"/>
              </a:rPr>
              <a:t>cell membrane</a:t>
            </a:r>
            <a:r>
              <a:rPr lang="zh-CN" altLang="en-US" sz="2800" b="1" dirty="0">
                <a:solidFill>
                  <a:srgbClr val="CC00CC"/>
                </a:solidFill>
                <a:latin typeface="Times New Roman" panose="02020603050405020304" pitchFamily="18" charset="0"/>
                <a:ea typeface="黑体" panose="02010609060101010101" pitchFamily="2" charset="-122"/>
              </a:rPr>
              <a:t>）</a:t>
            </a:r>
            <a:endParaRPr lang="zh-CN" altLang="en-US" sz="2800" b="1" dirty="0">
              <a:solidFill>
                <a:srgbClr val="CC00CC"/>
              </a:solidFill>
              <a:latin typeface="Times New Roman" panose="02020603050405020304" pitchFamily="18" charset="0"/>
              <a:ea typeface="黑体" panose="02010609060101010101" pitchFamily="2" charset="-122"/>
            </a:endParaRPr>
          </a:p>
          <a:p>
            <a:pPr marL="1238250" indent="-1238250">
              <a:lnSpc>
                <a:spcPct val="170000"/>
              </a:lnSpc>
              <a:spcBef>
                <a:spcPct val="50000"/>
              </a:spcBef>
            </a:pPr>
            <a:r>
              <a:rPr lang="zh-CN" altLang="en-US" sz="2800" b="1" dirty="0">
                <a:solidFill>
                  <a:srgbClr val="A50021"/>
                </a:solidFill>
                <a:latin typeface="SimSun" panose="02010600030101010101" pitchFamily="2" charset="-122"/>
                <a:ea typeface="SimSun" panose="02010600030101010101" pitchFamily="2" charset="-122"/>
              </a:rPr>
              <a:t>细胞膜：</a:t>
            </a:r>
            <a:r>
              <a:rPr lang="zh-CN" altLang="en-US" sz="2800" b="1" dirty="0">
                <a:solidFill>
                  <a:srgbClr val="080808"/>
                </a:solidFill>
                <a:latin typeface="楷体_GB2312" pitchFamily="49" charset="-122"/>
                <a:ea typeface="楷体_GB2312" pitchFamily="49" charset="-122"/>
              </a:rPr>
              <a:t>是紧贴细胞壁内侧的一层由磷脂和蛋白质组成的柔软、富有弹性的半透性薄膜。</a:t>
            </a:r>
            <a:r>
              <a:rPr lang="zh-CN" altLang="en-US" sz="2800" b="1" dirty="0">
                <a:latin typeface="Arial" panose="020B0604020202020204" pitchFamily="34" charset="0"/>
                <a:ea typeface="SimSun" panose="02010600030101010101" pitchFamily="2" charset="-122"/>
              </a:rPr>
              <a:t> </a:t>
            </a:r>
            <a:endParaRPr lang="zh-CN" altLang="en-US" sz="2800" b="1" dirty="0">
              <a:solidFill>
                <a:srgbClr val="080808"/>
              </a:solidFill>
              <a:latin typeface="楷体_GB2312" pitchFamily="49" charset="-122"/>
              <a:ea typeface="楷体_GB2312" pitchFamily="49" charset="-122"/>
            </a:endParaRPr>
          </a:p>
        </p:txBody>
      </p:sp>
      <p:sp>
        <p:nvSpPr>
          <p:cNvPr id="31747" name="Rectangle 3"/>
          <p:cNvSpPr/>
          <p:nvPr/>
        </p:nvSpPr>
        <p:spPr>
          <a:xfrm>
            <a:off x="2405063" y="1438275"/>
            <a:ext cx="9144000" cy="246063"/>
          </a:xfrm>
          <a:prstGeom prst="rect">
            <a:avLst/>
          </a:prstGeom>
          <a:noFill/>
          <a:ln w="9525">
            <a:noFill/>
          </a:ln>
        </p:spPr>
        <p:txBody>
          <a:bodyPr>
            <a:spAutoFit/>
          </a:bodyPr>
          <a:p>
            <a:endParaRPr lang="zh-CN" altLang="en-US" dirty="0">
              <a:latin typeface="Arial" panose="020B0604020202020204" pitchFamily="34" charset="0"/>
              <a:ea typeface="SimSun" panose="02010600030101010101" pitchFamily="2" charset="-122"/>
            </a:endParaRPr>
          </a:p>
        </p:txBody>
      </p:sp>
      <p:sp>
        <p:nvSpPr>
          <p:cNvPr id="31748" name="Text Box 4"/>
          <p:cNvSpPr txBox="1"/>
          <p:nvPr/>
        </p:nvSpPr>
        <p:spPr>
          <a:xfrm>
            <a:off x="784225" y="0"/>
            <a:ext cx="7777163" cy="762000"/>
          </a:xfrm>
          <a:prstGeom prst="rect">
            <a:avLst/>
          </a:prstGeom>
          <a:noFill/>
          <a:ln w="9525">
            <a:noFill/>
          </a:ln>
        </p:spPr>
        <p:txBody>
          <a:bodyPr>
            <a:spAutoFit/>
          </a:bodyPr>
          <a:p>
            <a:pPr>
              <a:spcBef>
                <a:spcPct val="50000"/>
              </a:spcBef>
            </a:pPr>
            <a:r>
              <a:rPr lang="zh-CN" altLang="en-US" sz="4400" b="1" dirty="0">
                <a:solidFill>
                  <a:srgbClr val="A50021"/>
                </a:solidFill>
                <a:latin typeface="隶书" pitchFamily="49" charset="-122"/>
                <a:ea typeface="隶书" pitchFamily="49" charset="-122"/>
              </a:rPr>
              <a:t>第一节 细 菌</a:t>
            </a:r>
            <a:endParaRPr lang="zh-CN" altLang="en-US" sz="4400" b="1" dirty="0">
              <a:solidFill>
                <a:srgbClr val="A50021"/>
              </a:solidFill>
              <a:latin typeface="隶书" pitchFamily="49" charset="-122"/>
              <a:ea typeface="隶书"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84994">
                                            <p:txEl>
                                              <p:charRg st="0" end="21"/>
                                            </p:txEl>
                                          </p:spTgt>
                                        </p:tgtEl>
                                        <p:attrNameLst>
                                          <p:attrName>style.visibility</p:attrName>
                                        </p:attrNameLst>
                                      </p:cBhvr>
                                      <p:to>
                                        <p:strVal val="visible"/>
                                      </p:to>
                                    </p:set>
                                    <p:anim calcmode="lin" valueType="num">
                                      <p:cBhvr additive="base">
                                        <p:cTn id="7" dur="1000" fill="hold"/>
                                        <p:tgtEl>
                                          <p:spTgt spid="84994">
                                            <p:txEl>
                                              <p:charRg st="0" end="21"/>
                                            </p:txEl>
                                          </p:spTgt>
                                        </p:tgtEl>
                                        <p:attrNameLst>
                                          <p:attrName>ppt_x</p:attrName>
                                        </p:attrNameLst>
                                      </p:cBhvr>
                                      <p:tavLst>
                                        <p:tav tm="0">
                                          <p:val>
                                            <p:strVal val="#ppt_x"/>
                                          </p:val>
                                        </p:tav>
                                        <p:tav tm="100000">
                                          <p:val>
                                            <p:strVal val="#ppt_x"/>
                                          </p:val>
                                        </p:tav>
                                      </p:tavLst>
                                    </p:anim>
                                    <p:anim calcmode="lin" valueType="num">
                                      <p:cBhvr additive="base">
                                        <p:cTn id="8" dur="1000" fill="hold"/>
                                        <p:tgtEl>
                                          <p:spTgt spid="84994">
                                            <p:txEl>
                                              <p:charRg st="0" end="2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7" presetClass="entr" presetSubtype="0" fill="hold" nodeType="clickEffect">
                                  <p:stCondLst>
                                    <p:cond delay="0"/>
                                  </p:stCondLst>
                                  <p:iterate type="lt">
                                    <p:tmPct val="50000"/>
                                  </p:iterate>
                                  <p:childTnLst>
                                    <p:set>
                                      <p:cBhvr>
                                        <p:cTn id="12" dur="1" fill="hold">
                                          <p:stCondLst>
                                            <p:cond delay="0"/>
                                          </p:stCondLst>
                                        </p:cTn>
                                        <p:tgtEl>
                                          <p:spTgt spid="84994">
                                            <p:txEl>
                                              <p:charRg st="21" end="62"/>
                                            </p:txEl>
                                          </p:spTgt>
                                        </p:tgtEl>
                                        <p:attrNameLst>
                                          <p:attrName>style.visibility</p:attrName>
                                        </p:attrNameLst>
                                      </p:cBhvr>
                                      <p:to>
                                        <p:strVal val="visible"/>
                                      </p:to>
                                    </p:set>
                                    <p:anim calcmode="discrete" valueType="clr">
                                      <p:cBhvr override="childStyle">
                                        <p:cTn id="13" dur="80"/>
                                        <p:tgtEl>
                                          <p:spTgt spid="84994">
                                            <p:txEl>
                                              <p:charRg st="21" end="6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4" dur="80"/>
                                        <p:tgtEl>
                                          <p:spTgt spid="84994">
                                            <p:txEl>
                                              <p:charRg st="21" end="62"/>
                                            </p:txEl>
                                          </p:spTgt>
                                        </p:tgtEl>
                                        <p:attrNameLst>
                                          <p:attrName>fillcolor</p:attrName>
                                        </p:attrNameLst>
                                      </p:cBhvr>
                                      <p:tavLst>
                                        <p:tav tm="0">
                                          <p:val>
                                            <p:clrVal>
                                              <a:schemeClr val="accent2"/>
                                            </p:clrVal>
                                          </p:val>
                                        </p:tav>
                                        <p:tav tm="50000">
                                          <p:val>
                                            <p:clrVal>
                                              <a:schemeClr val="hlink"/>
                                            </p:clrVal>
                                          </p:val>
                                        </p:tav>
                                      </p:tavLst>
                                    </p:anim>
                                    <p:set>
                                      <p:cBhvr>
                                        <p:cTn id="15" dur="80"/>
                                        <p:tgtEl>
                                          <p:spTgt spid="84994">
                                            <p:txEl>
                                              <p:charRg st="21" end="62"/>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5842" name="Text Box 2"/>
          <p:cNvSpPr txBox="1"/>
          <p:nvPr/>
        </p:nvSpPr>
        <p:spPr>
          <a:xfrm>
            <a:off x="323850" y="1349375"/>
            <a:ext cx="7913688" cy="2871788"/>
          </a:xfrm>
          <a:prstGeom prst="rect">
            <a:avLst/>
          </a:prstGeom>
          <a:noFill/>
          <a:ln w="9525">
            <a:noFill/>
          </a:ln>
        </p:spPr>
        <p:txBody>
          <a:bodyPr>
            <a:spAutoFit/>
          </a:bodyPr>
          <a:p>
            <a:pPr marL="92075" indent="-92075">
              <a:lnSpc>
                <a:spcPct val="150000"/>
              </a:lnSpc>
              <a:spcBef>
                <a:spcPct val="50000"/>
              </a:spcBef>
            </a:pPr>
            <a:r>
              <a:rPr lang="zh-CN" altLang="en-US" sz="2800" b="1" dirty="0">
                <a:solidFill>
                  <a:srgbClr val="A50021"/>
                </a:solidFill>
                <a:latin typeface="SimSun" panose="02010600030101010101" pitchFamily="2" charset="-122"/>
                <a:ea typeface="SimSun" panose="02010600030101010101" pitchFamily="2" charset="-122"/>
              </a:rPr>
              <a:t>原核生物：</a:t>
            </a:r>
            <a:endParaRPr lang="zh-CN" altLang="en-US" sz="2800" b="1" dirty="0">
              <a:solidFill>
                <a:srgbClr val="A50021"/>
              </a:solidFill>
              <a:latin typeface="SimSun" panose="02010600030101010101" pitchFamily="2" charset="-122"/>
              <a:ea typeface="SimSun" panose="02010600030101010101" pitchFamily="2" charset="-122"/>
            </a:endParaRPr>
          </a:p>
          <a:p>
            <a:pPr marL="92075" indent="-92075">
              <a:lnSpc>
                <a:spcPct val="150000"/>
              </a:lnSpc>
              <a:spcBef>
                <a:spcPct val="50000"/>
              </a:spcBef>
            </a:pPr>
            <a:r>
              <a:rPr lang="zh-CN" altLang="en-US" sz="2800" b="1" dirty="0">
                <a:solidFill>
                  <a:srgbClr val="00CC99"/>
                </a:solidFill>
                <a:latin typeface="SimSun" panose="02010600030101010101" pitchFamily="2" charset="-122"/>
                <a:ea typeface="SimSun" panose="02010600030101010101" pitchFamily="2" charset="-122"/>
              </a:rPr>
              <a:t>     </a:t>
            </a:r>
            <a:r>
              <a:rPr lang="zh-CN" altLang="en-US" sz="2800" b="1" dirty="0">
                <a:solidFill>
                  <a:srgbClr val="080808"/>
                </a:solidFill>
                <a:latin typeface="Times New Roman" panose="02020603050405020304" pitchFamily="18" charset="0"/>
                <a:ea typeface="楷体_GB2312" pitchFamily="49" charset="-122"/>
              </a:rPr>
              <a:t>是指一大类细胞核无核膜包裹，只存在称作核区（核子的区域）的裸露 </a:t>
            </a:r>
            <a:r>
              <a:rPr lang="en-US" altLang="zh-CN" sz="2800" b="1" dirty="0">
                <a:solidFill>
                  <a:srgbClr val="080808"/>
                </a:solidFill>
                <a:latin typeface="Times New Roman" panose="02020603050405020304" pitchFamily="18" charset="0"/>
                <a:ea typeface="楷体_GB2312" pitchFamily="49" charset="-122"/>
              </a:rPr>
              <a:t>DNA </a:t>
            </a:r>
            <a:r>
              <a:rPr lang="zh-CN" altLang="en-US" sz="2800" b="1" dirty="0">
                <a:solidFill>
                  <a:srgbClr val="080808"/>
                </a:solidFill>
                <a:latin typeface="Times New Roman" panose="02020603050405020304" pitchFamily="18" charset="0"/>
                <a:ea typeface="楷体_GB2312" pitchFamily="49" charset="-122"/>
              </a:rPr>
              <a:t>的原始单细胞生物，包括真细菌和古生菌。</a:t>
            </a:r>
            <a:endParaRPr lang="zh-CN" altLang="en-US" sz="2800" b="1" dirty="0">
              <a:solidFill>
                <a:srgbClr val="080808"/>
              </a:solidFill>
              <a:latin typeface="Times New Roman" panose="02020603050405020304" pitchFamily="18" charset="0"/>
              <a:ea typeface="楷体_GB2312" pitchFamily="49" charset="-122"/>
            </a:endParaRPr>
          </a:p>
        </p:txBody>
      </p:sp>
      <p:sp>
        <p:nvSpPr>
          <p:cNvPr id="35843" name="Text Box 3"/>
          <p:cNvSpPr txBox="1"/>
          <p:nvPr/>
        </p:nvSpPr>
        <p:spPr>
          <a:xfrm>
            <a:off x="395288" y="4006850"/>
            <a:ext cx="7543800" cy="2230438"/>
          </a:xfrm>
          <a:prstGeom prst="rect">
            <a:avLst/>
          </a:prstGeom>
          <a:noFill/>
          <a:ln w="9525">
            <a:noFill/>
          </a:ln>
        </p:spPr>
        <p:txBody>
          <a:bodyPr>
            <a:spAutoFit/>
          </a:bodyPr>
          <a:p>
            <a:pPr>
              <a:lnSpc>
                <a:spcPct val="150000"/>
              </a:lnSpc>
              <a:spcBef>
                <a:spcPct val="50000"/>
              </a:spcBef>
            </a:pPr>
            <a:r>
              <a:rPr lang="zh-CN" altLang="en-US" sz="2800" b="1" dirty="0">
                <a:solidFill>
                  <a:srgbClr val="0000FF"/>
                </a:solidFill>
                <a:latin typeface="Arial" panose="020B0604020202020204" pitchFamily="34" charset="0"/>
                <a:ea typeface="SimSun" panose="02010600030101010101" pitchFamily="2" charset="-122"/>
              </a:rPr>
              <a:t>主要类群：</a:t>
            </a:r>
            <a:endParaRPr lang="zh-CN" altLang="en-US" sz="2800" b="1" dirty="0">
              <a:solidFill>
                <a:srgbClr val="0000FF"/>
              </a:solidFill>
              <a:latin typeface="Arial" panose="020B0604020202020204" pitchFamily="34" charset="0"/>
              <a:ea typeface="SimSun" panose="02010600030101010101" pitchFamily="2" charset="-122"/>
            </a:endParaRPr>
          </a:p>
          <a:p>
            <a:pPr>
              <a:lnSpc>
                <a:spcPct val="150000"/>
              </a:lnSpc>
              <a:spcBef>
                <a:spcPct val="50000"/>
              </a:spcBef>
            </a:pPr>
            <a:r>
              <a:rPr lang="zh-CN" altLang="en-US" sz="2800" b="1" dirty="0">
                <a:latin typeface="Times New Roman" panose="02020603050405020304" pitchFamily="18" charset="0"/>
                <a:ea typeface="SimSun" panose="02010600030101010101" pitchFamily="2" charset="-122"/>
              </a:rPr>
              <a:t>        </a:t>
            </a:r>
            <a:r>
              <a:rPr lang="zh-CN" altLang="en-US" sz="2800" b="1" dirty="0">
                <a:solidFill>
                  <a:srgbClr val="080808"/>
                </a:solidFill>
                <a:latin typeface="楷体_GB2312" pitchFamily="49" charset="-122"/>
                <a:ea typeface="楷体_GB2312" pitchFamily="49" charset="-122"/>
              </a:rPr>
              <a:t>细菌，放线菌，蓝细菌，立克次氏体，支原体和衣原体。</a:t>
            </a:r>
            <a:endParaRPr lang="zh-CN" altLang="en-US" sz="2800" b="1" dirty="0">
              <a:solidFill>
                <a:srgbClr val="080808"/>
              </a:solidFill>
              <a:latin typeface="楷体_GB2312" pitchFamily="49" charset="-122"/>
              <a:ea typeface="楷体_GB2312" pitchFamily="49" charset="-122"/>
            </a:endParaRPr>
          </a:p>
        </p:txBody>
      </p:sp>
      <p:sp>
        <p:nvSpPr>
          <p:cNvPr id="6148" name="Text Box 6"/>
          <p:cNvSpPr txBox="1"/>
          <p:nvPr/>
        </p:nvSpPr>
        <p:spPr>
          <a:xfrm>
            <a:off x="388938" y="620713"/>
            <a:ext cx="7775575" cy="579437"/>
          </a:xfrm>
          <a:prstGeom prst="rect">
            <a:avLst/>
          </a:prstGeom>
          <a:noFill/>
          <a:ln w="9525">
            <a:noFill/>
          </a:ln>
        </p:spPr>
        <p:txBody>
          <a:bodyPr>
            <a:spAutoFit/>
          </a:bodyPr>
          <a:p>
            <a:pPr>
              <a:spcBef>
                <a:spcPct val="50000"/>
              </a:spcBef>
            </a:pPr>
            <a:r>
              <a:rPr lang="zh-CN" altLang="en-US" sz="3200" b="1" dirty="0">
                <a:solidFill>
                  <a:srgbClr val="C00000"/>
                </a:solidFill>
                <a:latin typeface="Arial" panose="020B0604020202020204" pitchFamily="34" charset="0"/>
                <a:ea typeface="SimSun" panose="02010600030101010101" pitchFamily="2" charset="-122"/>
              </a:rPr>
              <a:t>第一章 原核微生物的形态、构造和功能</a:t>
            </a:r>
            <a:endParaRPr lang="zh-CN" altLang="en-US" sz="3200" b="1" dirty="0">
              <a:solidFill>
                <a:srgbClr val="C00000"/>
              </a:solidFill>
              <a:latin typeface="Arial" panose="020B0604020202020204" pitchFamily="34" charset="0"/>
              <a:ea typeface="黑体" panose="0201060906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0" presetClass="entr" presetSubtype="0" fill="hold" nodeType="withEffect">
                                  <p:stCondLst>
                                    <p:cond delay="0"/>
                                  </p:stCondLst>
                                  <p:iterate type="lt">
                                    <p:tmPct val="10000"/>
                                  </p:iterate>
                                  <p:childTnLst>
                                    <p:set>
                                      <p:cBhvr>
                                        <p:cTn id="6" dur="1" fill="hold">
                                          <p:stCondLst>
                                            <p:cond delay="0"/>
                                          </p:stCondLst>
                                        </p:cTn>
                                        <p:tgtEl>
                                          <p:spTgt spid="35842">
                                            <p:txEl>
                                              <p:charRg st="0" end="6"/>
                                            </p:txEl>
                                          </p:spTgt>
                                        </p:tgtEl>
                                        <p:attrNameLst>
                                          <p:attrName>style.visibility</p:attrName>
                                        </p:attrNameLst>
                                      </p:cBhvr>
                                      <p:to>
                                        <p:strVal val="visible"/>
                                      </p:to>
                                    </p:set>
                                    <p:animEffect transition="in" filter="fade">
                                      <p:cBhvr>
                                        <p:cTn id="7" dur="1000"/>
                                        <p:tgtEl>
                                          <p:spTgt spid="35842">
                                            <p:txEl>
                                              <p:charRg st="0" end="6"/>
                                            </p:txEl>
                                          </p:spTgt>
                                        </p:tgtEl>
                                      </p:cBhvr>
                                    </p:animEffect>
                                    <p:anim calcmode="lin" valueType="num">
                                      <p:cBhvr>
                                        <p:cTn id="8" dur="1000" fill="hold"/>
                                        <p:tgtEl>
                                          <p:spTgt spid="35842">
                                            <p:txEl>
                                              <p:charRg st="0" end="6"/>
                                            </p:txEl>
                                          </p:spTgt>
                                        </p:tgtEl>
                                        <p:attrNameLst>
                                          <p:attrName>ppt_x</p:attrName>
                                        </p:attrNameLst>
                                      </p:cBhvr>
                                      <p:tavLst>
                                        <p:tav tm="0">
                                          <p:val>
                                            <p:strVal val="#ppt_x-.1"/>
                                          </p:val>
                                        </p:tav>
                                        <p:tav tm="100000">
                                          <p:val>
                                            <p:strVal val="#ppt_x"/>
                                          </p:val>
                                        </p:tav>
                                      </p:tavLst>
                                    </p:anim>
                                    <p:anim calcmode="lin" valueType="num">
                                      <p:cBhvr>
                                        <p:cTn id="9" dur="1000" fill="hold"/>
                                        <p:tgtEl>
                                          <p:spTgt spid="35842">
                                            <p:txEl>
                                              <p:charRg st="0" end="6"/>
                                            </p:txEl>
                                          </p:spTgt>
                                        </p:tgtEl>
                                        <p:attrNameLst>
                                          <p:attrName>ppt_y</p:attrName>
                                        </p:attrNameLst>
                                      </p:cBhvr>
                                      <p:tavLst>
                                        <p:tav tm="0">
                                          <p:val>
                                            <p:strVal val="#ppt_y"/>
                                          </p:val>
                                        </p:tav>
                                        <p:tav tm="100000">
                                          <p:val>
                                            <p:strVal val="#ppt_y"/>
                                          </p:val>
                                        </p:tav>
                                      </p:tavLst>
                                    </p:anim>
                                  </p:childTnLst>
                                </p:cTn>
                              </p:par>
                            </p:childTnLst>
                          </p:cTn>
                        </p:par>
                        <p:par>
                          <p:cTn id="10" fill="hold">
                            <p:stCondLst>
                              <p:cond delay="0"/>
                            </p:stCondLst>
                            <p:childTnLst>
                              <p:par>
                                <p:cTn id="11" presetID="8" presetClass="entr" presetSubtype="16" fill="hold" nodeType="afterEffect">
                                  <p:stCondLst>
                                    <p:cond delay="0"/>
                                  </p:stCondLst>
                                  <p:childTnLst>
                                    <p:set>
                                      <p:cBhvr>
                                        <p:cTn id="12" dur="1" fill="hold">
                                          <p:stCondLst>
                                            <p:cond delay="0"/>
                                          </p:stCondLst>
                                        </p:cTn>
                                        <p:tgtEl>
                                          <p:spTgt spid="35842">
                                            <p:txEl>
                                              <p:charRg st="6" end="67"/>
                                            </p:txEl>
                                          </p:spTgt>
                                        </p:tgtEl>
                                        <p:attrNameLst>
                                          <p:attrName>style.visibility</p:attrName>
                                        </p:attrNameLst>
                                      </p:cBhvr>
                                      <p:to>
                                        <p:strVal val="visible"/>
                                      </p:to>
                                    </p:set>
                                    <p:animEffect transition="in" filter="diamond(in)">
                                      <p:cBhvr>
                                        <p:cTn id="13" dur="2000"/>
                                        <p:tgtEl>
                                          <p:spTgt spid="35842">
                                            <p:txEl>
                                              <p:charRg st="6" end="67"/>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40" presetClass="entr" presetSubtype="0" fill="hold" nodeType="clickEffect">
                                  <p:stCondLst>
                                    <p:cond delay="0"/>
                                  </p:stCondLst>
                                  <p:iterate type="lt">
                                    <p:tmPct val="10000"/>
                                  </p:iterate>
                                  <p:childTnLst>
                                    <p:set>
                                      <p:cBhvr>
                                        <p:cTn id="17" dur="1" fill="hold">
                                          <p:stCondLst>
                                            <p:cond delay="0"/>
                                          </p:stCondLst>
                                        </p:cTn>
                                        <p:tgtEl>
                                          <p:spTgt spid="35843">
                                            <p:txEl>
                                              <p:charRg st="0" end="6"/>
                                            </p:txEl>
                                          </p:spTgt>
                                        </p:tgtEl>
                                        <p:attrNameLst>
                                          <p:attrName>style.visibility</p:attrName>
                                        </p:attrNameLst>
                                      </p:cBhvr>
                                      <p:to>
                                        <p:strVal val="visible"/>
                                      </p:to>
                                    </p:set>
                                    <p:animEffect transition="in" filter="fade">
                                      <p:cBhvr>
                                        <p:cTn id="18" dur="1000"/>
                                        <p:tgtEl>
                                          <p:spTgt spid="35843">
                                            <p:txEl>
                                              <p:charRg st="0" end="6"/>
                                            </p:txEl>
                                          </p:spTgt>
                                        </p:tgtEl>
                                      </p:cBhvr>
                                    </p:animEffect>
                                    <p:anim calcmode="lin" valueType="num">
                                      <p:cBhvr>
                                        <p:cTn id="19" dur="1000" fill="hold"/>
                                        <p:tgtEl>
                                          <p:spTgt spid="35843">
                                            <p:txEl>
                                              <p:charRg st="0" end="6"/>
                                            </p:txEl>
                                          </p:spTgt>
                                        </p:tgtEl>
                                        <p:attrNameLst>
                                          <p:attrName>ppt_x</p:attrName>
                                        </p:attrNameLst>
                                      </p:cBhvr>
                                      <p:tavLst>
                                        <p:tav tm="0">
                                          <p:val>
                                            <p:strVal val="#ppt_x-.1"/>
                                          </p:val>
                                        </p:tav>
                                        <p:tav tm="100000">
                                          <p:val>
                                            <p:strVal val="#ppt_x"/>
                                          </p:val>
                                        </p:tav>
                                      </p:tavLst>
                                    </p:anim>
                                    <p:anim calcmode="lin" valueType="num">
                                      <p:cBhvr>
                                        <p:cTn id="20" dur="1000" fill="hold"/>
                                        <p:tgtEl>
                                          <p:spTgt spid="35843">
                                            <p:txEl>
                                              <p:charRg st="0" end="6"/>
                                            </p:txEl>
                                          </p:spTgt>
                                        </p:tgtEl>
                                        <p:attrNameLst>
                                          <p:attrName>ppt_y</p:attrName>
                                        </p:attrNameLst>
                                      </p:cBhvr>
                                      <p:tavLst>
                                        <p:tav tm="0">
                                          <p:val>
                                            <p:strVal val="#ppt_y"/>
                                          </p:val>
                                        </p:tav>
                                        <p:tav tm="100000">
                                          <p:val>
                                            <p:strVal val="#ppt_y"/>
                                          </p:val>
                                        </p:tav>
                                      </p:tavLst>
                                    </p:anim>
                                  </p:childTnLst>
                                </p:cTn>
                              </p:par>
                            </p:childTnLst>
                          </p:cTn>
                        </p:par>
                        <p:par>
                          <p:cTn id="21" fill="hold">
                            <p:stCondLst>
                              <p:cond delay="1400"/>
                            </p:stCondLst>
                            <p:childTnLst>
                              <p:par>
                                <p:cTn id="22" presetID="4" presetClass="entr" presetSubtype="32" fill="hold" nodeType="afterEffect">
                                  <p:stCondLst>
                                    <p:cond delay="0"/>
                                  </p:stCondLst>
                                  <p:childTnLst>
                                    <p:set>
                                      <p:cBhvr>
                                        <p:cTn id="23" dur="1" fill="hold">
                                          <p:stCondLst>
                                            <p:cond delay="0"/>
                                          </p:stCondLst>
                                        </p:cTn>
                                        <p:tgtEl>
                                          <p:spTgt spid="35843">
                                            <p:txEl>
                                              <p:charRg st="6" end="40"/>
                                            </p:txEl>
                                          </p:spTgt>
                                        </p:tgtEl>
                                        <p:attrNameLst>
                                          <p:attrName>style.visibility</p:attrName>
                                        </p:attrNameLst>
                                      </p:cBhvr>
                                      <p:to>
                                        <p:strVal val="visible"/>
                                      </p:to>
                                    </p:set>
                                    <p:animEffect transition="in" filter="box(out)">
                                      <p:cBhvr>
                                        <p:cTn id="24" dur="1000"/>
                                        <p:tgtEl>
                                          <p:spTgt spid="35843">
                                            <p:txEl>
                                              <p:charRg st="6" end="4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770" name="Rectangle 2"/>
          <p:cNvSpPr/>
          <p:nvPr/>
        </p:nvSpPr>
        <p:spPr>
          <a:xfrm>
            <a:off x="2405063" y="1438275"/>
            <a:ext cx="9144000" cy="246063"/>
          </a:xfrm>
          <a:prstGeom prst="rect">
            <a:avLst/>
          </a:prstGeom>
          <a:noFill/>
          <a:ln w="9525">
            <a:noFill/>
          </a:ln>
        </p:spPr>
        <p:txBody>
          <a:bodyPr>
            <a:spAutoFit/>
          </a:bodyPr>
          <a:p>
            <a:endParaRPr lang="zh-CN" altLang="en-US" dirty="0">
              <a:latin typeface="Arial" panose="020B0604020202020204" pitchFamily="34" charset="0"/>
              <a:ea typeface="SimSun" panose="02010600030101010101" pitchFamily="2" charset="-122"/>
            </a:endParaRPr>
          </a:p>
        </p:txBody>
      </p:sp>
      <p:pic>
        <p:nvPicPr>
          <p:cNvPr id="87043" name="Picture 3" descr="E:\whole\image\2\2.6.jpg"/>
          <p:cNvPicPr>
            <a:picLocks noChangeAspect="1"/>
          </p:cNvPicPr>
          <p:nvPr/>
        </p:nvPicPr>
        <p:blipFill>
          <a:blip r:embed="rId1" r:link="rId2">
            <a:lum bright="-6000"/>
          </a:blip>
          <a:srcRect b="18567"/>
          <a:stretch>
            <a:fillRect/>
          </a:stretch>
        </p:blipFill>
        <p:spPr>
          <a:xfrm>
            <a:off x="1979613" y="927100"/>
            <a:ext cx="5640387" cy="5181600"/>
          </a:xfrm>
          <a:prstGeom prst="rect">
            <a:avLst/>
          </a:prstGeom>
          <a:noFill/>
          <a:ln w="57150" cap="flat" cmpd="thickThin">
            <a:solidFill>
              <a:srgbClr val="00FF00"/>
            </a:solidFill>
            <a:prstDash val="solid"/>
            <a:miter/>
            <a:headEnd type="none" w="med" len="med"/>
            <a:tailEnd type="none" w="med" len="med"/>
          </a:ln>
        </p:spPr>
      </p:pic>
      <p:sp>
        <p:nvSpPr>
          <p:cNvPr id="87044" name="Text Box 4"/>
          <p:cNvSpPr txBox="1"/>
          <p:nvPr/>
        </p:nvSpPr>
        <p:spPr>
          <a:xfrm>
            <a:off x="2446338" y="6165850"/>
            <a:ext cx="3810000" cy="457200"/>
          </a:xfrm>
          <a:prstGeom prst="rect">
            <a:avLst/>
          </a:prstGeom>
          <a:noFill/>
          <a:ln w="9525">
            <a:noFill/>
          </a:ln>
        </p:spPr>
        <p:txBody>
          <a:bodyPr>
            <a:spAutoFit/>
          </a:bodyPr>
          <a:p>
            <a:pPr>
              <a:spcBef>
                <a:spcPct val="50000"/>
              </a:spcBef>
            </a:pPr>
            <a:r>
              <a:rPr lang="zh-CN" altLang="en-US" sz="2400" b="1" dirty="0">
                <a:solidFill>
                  <a:srgbClr val="00FFFF"/>
                </a:solidFill>
                <a:latin typeface="SimSun" panose="02010600030101010101" pitchFamily="2" charset="-122"/>
                <a:ea typeface="SimSun" panose="02010600030101010101" pitchFamily="2" charset="-122"/>
              </a:rPr>
              <a:t>   </a:t>
            </a:r>
            <a:r>
              <a:rPr lang="zh-CN" altLang="en-US" sz="2400" b="1" dirty="0">
                <a:solidFill>
                  <a:srgbClr val="0000CC"/>
                </a:solidFill>
                <a:latin typeface="SimSun" panose="02010600030101010101" pitchFamily="2" charset="-122"/>
                <a:ea typeface="SimSun" panose="02010600030101010101" pitchFamily="2" charset="-122"/>
              </a:rPr>
              <a:t>细胞膜流动镶嵌模型</a:t>
            </a:r>
            <a:r>
              <a:rPr lang="zh-CN" altLang="en-US" sz="2000" dirty="0">
                <a:solidFill>
                  <a:srgbClr val="00FFFF"/>
                </a:solidFill>
                <a:latin typeface="Arial" panose="020B0604020202020204" pitchFamily="34" charset="0"/>
                <a:ea typeface="SimSun" panose="02010600030101010101" pitchFamily="2" charset="-122"/>
              </a:rPr>
              <a:t> </a:t>
            </a:r>
            <a:endParaRPr lang="zh-CN" altLang="en-US" sz="2000" dirty="0">
              <a:solidFill>
                <a:srgbClr val="00FFFF"/>
              </a:solidFill>
              <a:latin typeface="Arial" panose="020B0604020202020204" pitchFamily="34" charset="0"/>
              <a:ea typeface="SimSun" panose="02010600030101010101" pitchFamily="2" charset="-122"/>
            </a:endParaRPr>
          </a:p>
        </p:txBody>
      </p:sp>
      <p:sp>
        <p:nvSpPr>
          <p:cNvPr id="32773" name="Text Box 5"/>
          <p:cNvSpPr txBox="1"/>
          <p:nvPr/>
        </p:nvSpPr>
        <p:spPr>
          <a:xfrm>
            <a:off x="784225" y="0"/>
            <a:ext cx="7777163" cy="762000"/>
          </a:xfrm>
          <a:prstGeom prst="rect">
            <a:avLst/>
          </a:prstGeom>
          <a:noFill/>
          <a:ln w="9525">
            <a:noFill/>
          </a:ln>
        </p:spPr>
        <p:txBody>
          <a:bodyPr>
            <a:spAutoFit/>
          </a:bodyPr>
          <a:p>
            <a:pPr>
              <a:spcBef>
                <a:spcPct val="50000"/>
              </a:spcBef>
            </a:pPr>
            <a:r>
              <a:rPr lang="zh-CN" altLang="en-US" sz="4400" b="1" dirty="0">
                <a:solidFill>
                  <a:srgbClr val="A50021"/>
                </a:solidFill>
                <a:latin typeface="隶书" pitchFamily="49" charset="-122"/>
                <a:ea typeface="隶书" pitchFamily="49" charset="-122"/>
              </a:rPr>
              <a:t>第一节 细 菌</a:t>
            </a:r>
            <a:endParaRPr lang="zh-CN" altLang="en-US" sz="4400" b="1" dirty="0">
              <a:solidFill>
                <a:srgbClr val="A50021"/>
              </a:solidFill>
              <a:latin typeface="隶书" pitchFamily="49" charset="-122"/>
              <a:ea typeface="隶书"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nodeType="withEffect">
                                  <p:stCondLst>
                                    <p:cond delay="0"/>
                                  </p:stCondLst>
                                  <p:childTnLst>
                                    <p:set>
                                      <p:cBhvr>
                                        <p:cTn id="6" dur="1" fill="hold">
                                          <p:stCondLst>
                                            <p:cond delay="0"/>
                                          </p:stCondLst>
                                        </p:cTn>
                                        <p:tgtEl>
                                          <p:spTgt spid="87043"/>
                                        </p:tgtEl>
                                        <p:attrNameLst>
                                          <p:attrName>style.visibility</p:attrName>
                                        </p:attrNameLst>
                                      </p:cBhvr>
                                      <p:to>
                                        <p:strVal val="visible"/>
                                      </p:to>
                                    </p:set>
                                    <p:animEffect transition="in" filter="diamond(in)">
                                      <p:cBhvr>
                                        <p:cTn id="7" dur="1000"/>
                                        <p:tgtEl>
                                          <p:spTgt spid="87043"/>
                                        </p:tgtEl>
                                      </p:cBhvr>
                                    </p:animEffect>
                                  </p:childTnLst>
                                </p:cTn>
                              </p:par>
                            </p:childTnLst>
                          </p:cTn>
                        </p:par>
                        <p:par>
                          <p:cTn id="8" fill="hold">
                            <p:stCondLst>
                              <p:cond delay="1000"/>
                            </p:stCondLst>
                            <p:childTnLst>
                              <p:par>
                                <p:cTn id="9" presetID="3" presetClass="entr" presetSubtype="10" fill="hold" grpId="0" nodeType="afterEffect">
                                  <p:stCondLst>
                                    <p:cond delay="0"/>
                                  </p:stCondLst>
                                  <p:childTnLst>
                                    <p:set>
                                      <p:cBhvr>
                                        <p:cTn id="10" dur="1" fill="hold">
                                          <p:stCondLst>
                                            <p:cond delay="0"/>
                                          </p:stCondLst>
                                        </p:cTn>
                                        <p:tgtEl>
                                          <p:spTgt spid="87044"/>
                                        </p:tgtEl>
                                        <p:attrNameLst>
                                          <p:attrName>style.visibility</p:attrName>
                                        </p:attrNameLst>
                                      </p:cBhvr>
                                      <p:to>
                                        <p:strVal val="visible"/>
                                      </p:to>
                                    </p:set>
                                    <p:animEffect transition="in" filter="blinds(horizontal)">
                                      <p:cBhvr>
                                        <p:cTn id="11" dur="500"/>
                                        <p:tgtEl>
                                          <p:spTgt spid="870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044"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02" name="Text Box 2"/>
          <p:cNvSpPr txBox="1"/>
          <p:nvPr/>
        </p:nvSpPr>
        <p:spPr>
          <a:xfrm>
            <a:off x="784225" y="1484313"/>
            <a:ext cx="7777163" cy="5213350"/>
          </a:xfrm>
          <a:prstGeom prst="rect">
            <a:avLst/>
          </a:prstGeom>
          <a:noFill/>
          <a:ln w="9525">
            <a:noFill/>
          </a:ln>
        </p:spPr>
        <p:txBody>
          <a:bodyPr>
            <a:spAutoFit/>
          </a:bodyPr>
          <a:p>
            <a:pPr marL="1428750" indent="-1428750">
              <a:spcBef>
                <a:spcPct val="50000"/>
              </a:spcBef>
            </a:pPr>
            <a:r>
              <a:rPr lang="en-US" altLang="zh-CN" sz="2800" b="1" dirty="0">
                <a:solidFill>
                  <a:srgbClr val="CC00CC"/>
                </a:solidFill>
                <a:latin typeface="黑体" panose="02010609060101010101" pitchFamily="2" charset="-122"/>
                <a:ea typeface="黑体" panose="02010609060101010101" pitchFamily="2" charset="-122"/>
              </a:rPr>
              <a:t>3</a:t>
            </a:r>
            <a:r>
              <a:rPr lang="zh-CN" altLang="en-US" sz="2800" b="1" dirty="0">
                <a:solidFill>
                  <a:srgbClr val="CC00CC"/>
                </a:solidFill>
                <a:latin typeface="黑体" panose="02010609060101010101" pitchFamily="2" charset="-122"/>
                <a:ea typeface="黑体" panose="02010609060101010101" pitchFamily="2" charset="-122"/>
              </a:rPr>
              <a:t>、内膜系统</a:t>
            </a:r>
            <a:r>
              <a:rPr lang="zh-CN" altLang="en-US" sz="2400" dirty="0">
                <a:latin typeface="Arial" panose="020B0604020202020204" pitchFamily="34" charset="0"/>
                <a:ea typeface="SimSun" panose="02010600030101010101" pitchFamily="2" charset="-122"/>
              </a:rPr>
              <a:t> </a:t>
            </a:r>
            <a:endParaRPr lang="zh-CN" altLang="en-US" sz="2400" dirty="0">
              <a:solidFill>
                <a:srgbClr val="0000CC"/>
              </a:solidFill>
              <a:latin typeface="Times New Roman" panose="02020603050405020304" pitchFamily="18" charset="0"/>
              <a:ea typeface="SimSun" panose="02010600030101010101" pitchFamily="2" charset="-122"/>
            </a:endParaRPr>
          </a:p>
          <a:p>
            <a:pPr marL="1428750" indent="-1428750" algn="just">
              <a:lnSpc>
                <a:spcPct val="140000"/>
              </a:lnSpc>
              <a:spcBef>
                <a:spcPct val="50000"/>
              </a:spcBef>
            </a:pPr>
            <a:r>
              <a:rPr lang="zh-CN" altLang="en-US" sz="2400" b="1" dirty="0">
                <a:solidFill>
                  <a:srgbClr val="0000CC"/>
                </a:solidFill>
                <a:latin typeface="Times New Roman" panose="02020603050405020304" pitchFamily="18" charset="0"/>
                <a:ea typeface="SimSun" panose="02010600030101010101" pitchFamily="2" charset="-122"/>
              </a:rPr>
              <a:t>◆ 间体（ </a:t>
            </a:r>
            <a:r>
              <a:rPr lang="en-US" altLang="zh-CN" sz="2400" b="1" dirty="0">
                <a:solidFill>
                  <a:srgbClr val="0000CC"/>
                </a:solidFill>
                <a:latin typeface="Times New Roman" panose="02020603050405020304" pitchFamily="18" charset="0"/>
                <a:ea typeface="楷体_GB2312" pitchFamily="49" charset="-122"/>
              </a:rPr>
              <a:t>mesosome </a:t>
            </a:r>
            <a:r>
              <a:rPr lang="zh-CN" altLang="en-US" sz="2400" b="1" dirty="0">
                <a:solidFill>
                  <a:srgbClr val="0000CC"/>
                </a:solidFill>
                <a:latin typeface="Times New Roman" panose="02020603050405020304" pitchFamily="18" charset="0"/>
                <a:ea typeface="楷体_GB2312" pitchFamily="49" charset="-122"/>
              </a:rPr>
              <a:t>）：</a:t>
            </a:r>
            <a:r>
              <a:rPr lang="zh-CN" altLang="en-US" sz="2400" b="1" dirty="0">
                <a:solidFill>
                  <a:srgbClr val="080808"/>
                </a:solidFill>
                <a:latin typeface="Times New Roman" panose="02020603050405020304" pitchFamily="18" charset="0"/>
                <a:ea typeface="楷体_GB2312" pitchFamily="49" charset="-122"/>
              </a:rPr>
              <a:t>由细胞膜内褶形成的一种管状</a:t>
            </a:r>
            <a:r>
              <a:rPr lang="en-US" altLang="zh-CN" sz="2400" b="1" dirty="0">
                <a:solidFill>
                  <a:srgbClr val="080808"/>
                </a:solidFill>
                <a:latin typeface="Times New Roman" panose="02020603050405020304" pitchFamily="18" charset="0"/>
                <a:ea typeface="楷体_GB2312" pitchFamily="49" charset="-122"/>
              </a:rPr>
              <a:t>,</a:t>
            </a:r>
            <a:r>
              <a:rPr lang="zh-CN" altLang="en-US" sz="2400" b="1" dirty="0">
                <a:solidFill>
                  <a:srgbClr val="080808"/>
                </a:solidFill>
                <a:latin typeface="Times New Roman" panose="02020603050405020304" pitchFamily="18" charset="0"/>
                <a:ea typeface="楷体_GB2312" pitchFamily="49" charset="-122"/>
              </a:rPr>
              <a:t>层状或囊状结构，在 </a:t>
            </a:r>
            <a:r>
              <a:rPr lang="en-US" altLang="zh-CN" sz="2400" b="1" dirty="0">
                <a:solidFill>
                  <a:srgbClr val="080808"/>
                </a:solidFill>
                <a:latin typeface="Times New Roman" panose="02020603050405020304" pitchFamily="18" charset="0"/>
                <a:ea typeface="楷体_GB2312" pitchFamily="49" charset="-122"/>
              </a:rPr>
              <a:t>G</a:t>
            </a:r>
            <a:r>
              <a:rPr lang="zh-CN" altLang="en-US" sz="2400" b="1" baseline="30000" dirty="0">
                <a:solidFill>
                  <a:srgbClr val="080808"/>
                </a:solidFill>
                <a:latin typeface="Times New Roman" panose="02020603050405020304" pitchFamily="18" charset="0"/>
                <a:ea typeface="楷体_GB2312" pitchFamily="49" charset="-122"/>
              </a:rPr>
              <a:t>＋</a:t>
            </a:r>
            <a:r>
              <a:rPr lang="zh-CN" altLang="en-US" sz="2400" b="1" dirty="0">
                <a:solidFill>
                  <a:srgbClr val="080808"/>
                </a:solidFill>
                <a:latin typeface="Times New Roman" panose="02020603050405020304" pitchFamily="18" charset="0"/>
                <a:ea typeface="楷体_GB2312" pitchFamily="49" charset="-122"/>
              </a:rPr>
              <a:t>中明显。</a:t>
            </a:r>
            <a:endParaRPr lang="zh-CN" altLang="en-US" sz="2400" b="1" dirty="0">
              <a:solidFill>
                <a:srgbClr val="080808"/>
              </a:solidFill>
              <a:latin typeface="Times New Roman" panose="02020603050405020304" pitchFamily="18" charset="0"/>
              <a:ea typeface="楷体_GB2312" pitchFamily="49" charset="-122"/>
            </a:endParaRPr>
          </a:p>
          <a:p>
            <a:pPr marL="1428750" indent="-1428750" algn="just">
              <a:lnSpc>
                <a:spcPct val="140000"/>
              </a:lnSpc>
              <a:spcBef>
                <a:spcPct val="50000"/>
              </a:spcBef>
            </a:pPr>
            <a:r>
              <a:rPr lang="zh-CN" altLang="en-US" sz="2400" b="1" dirty="0">
                <a:solidFill>
                  <a:srgbClr val="0000CC"/>
                </a:solidFill>
                <a:latin typeface="Times New Roman" panose="02020603050405020304" pitchFamily="18" charset="0"/>
                <a:ea typeface="楷体_GB2312" pitchFamily="49" charset="-122"/>
              </a:rPr>
              <a:t>◆ 载色体（</a:t>
            </a:r>
            <a:r>
              <a:rPr lang="en-US" altLang="zh-CN" sz="2400" b="1" dirty="0">
                <a:solidFill>
                  <a:srgbClr val="0000CC"/>
                </a:solidFill>
                <a:latin typeface="Times New Roman" panose="02020603050405020304" pitchFamily="18" charset="0"/>
                <a:ea typeface="楷体_GB2312" pitchFamily="49" charset="-122"/>
              </a:rPr>
              <a:t>chromatophore</a:t>
            </a:r>
            <a:r>
              <a:rPr lang="zh-CN" altLang="en-US" sz="2400" b="1" dirty="0">
                <a:solidFill>
                  <a:srgbClr val="0000CC"/>
                </a:solidFill>
                <a:latin typeface="Times New Roman" panose="02020603050405020304" pitchFamily="18" charset="0"/>
                <a:ea typeface="楷体_GB2312" pitchFamily="49" charset="-122"/>
              </a:rPr>
              <a:t>）：</a:t>
            </a:r>
            <a:r>
              <a:rPr lang="zh-CN" altLang="en-US" sz="2400" b="1" dirty="0">
                <a:solidFill>
                  <a:srgbClr val="080808"/>
                </a:solidFill>
                <a:latin typeface="Times New Roman" panose="02020603050405020304" pitchFamily="18" charset="0"/>
                <a:ea typeface="楷体_GB2312" pitchFamily="49" charset="-122"/>
              </a:rPr>
              <a:t>有时称类囊体，光合作用的场所。 </a:t>
            </a:r>
            <a:endParaRPr lang="zh-CN" altLang="en-US" sz="2400" b="1" dirty="0">
              <a:solidFill>
                <a:srgbClr val="080808"/>
              </a:solidFill>
              <a:latin typeface="Times New Roman" panose="02020603050405020304" pitchFamily="18" charset="0"/>
              <a:ea typeface="楷体_GB2312" pitchFamily="49" charset="-122"/>
            </a:endParaRPr>
          </a:p>
          <a:p>
            <a:pPr marL="1428750" indent="-1428750" algn="just">
              <a:lnSpc>
                <a:spcPct val="140000"/>
              </a:lnSpc>
              <a:spcBef>
                <a:spcPct val="50000"/>
              </a:spcBef>
            </a:pPr>
            <a:r>
              <a:rPr lang="zh-CN" altLang="en-US" sz="2400" b="1" dirty="0">
                <a:solidFill>
                  <a:srgbClr val="0000CC"/>
                </a:solidFill>
                <a:latin typeface="Times New Roman" panose="02020603050405020304" pitchFamily="18" charset="0"/>
                <a:ea typeface="楷体_GB2312" pitchFamily="49" charset="-122"/>
              </a:rPr>
              <a:t>◆ 羧酶体（ </a:t>
            </a:r>
            <a:r>
              <a:rPr lang="en-US" altLang="zh-CN" sz="2400" b="1" dirty="0">
                <a:solidFill>
                  <a:srgbClr val="0000CC"/>
                </a:solidFill>
                <a:latin typeface="Times New Roman" panose="02020603050405020304" pitchFamily="18" charset="0"/>
                <a:ea typeface="楷体_GB2312" pitchFamily="49" charset="-122"/>
              </a:rPr>
              <a:t>carboxysome </a:t>
            </a:r>
            <a:r>
              <a:rPr lang="zh-CN" altLang="en-US" sz="2400" b="1" dirty="0">
                <a:solidFill>
                  <a:srgbClr val="0000CC"/>
                </a:solidFill>
                <a:latin typeface="Times New Roman" panose="02020603050405020304" pitchFamily="18" charset="0"/>
                <a:ea typeface="楷体_GB2312" pitchFamily="49" charset="-122"/>
              </a:rPr>
              <a:t>）：</a:t>
            </a:r>
            <a:r>
              <a:rPr lang="zh-CN" altLang="en-US" sz="2400" b="1" dirty="0">
                <a:solidFill>
                  <a:srgbClr val="080808"/>
                </a:solidFill>
                <a:latin typeface="Times New Roman" panose="02020603050405020304" pitchFamily="18" charset="0"/>
                <a:ea typeface="楷体_GB2312" pitchFamily="49" charset="-122"/>
              </a:rPr>
              <a:t>某些硫杆菌细胞内散布着单层膜（非单位膜）围成的多角体，内含 </a:t>
            </a:r>
            <a:r>
              <a:rPr lang="en-US" altLang="zh-CN" sz="2400" b="1" dirty="0">
                <a:solidFill>
                  <a:srgbClr val="080808"/>
                </a:solidFill>
                <a:latin typeface="Times New Roman" panose="02020603050405020304" pitchFamily="18" charset="0"/>
                <a:ea typeface="楷体_GB2312" pitchFamily="49" charset="-122"/>
              </a:rPr>
              <a:t>1,5 </a:t>
            </a:r>
            <a:r>
              <a:rPr lang="zh-CN" altLang="en-US" sz="2400" b="1" dirty="0">
                <a:solidFill>
                  <a:srgbClr val="080808"/>
                </a:solidFill>
                <a:latin typeface="Times New Roman" panose="02020603050405020304" pitchFamily="18" charset="0"/>
                <a:ea typeface="楷体_GB2312" pitchFamily="49" charset="-122"/>
              </a:rPr>
              <a:t>－二磷酸核酮糖羧酶体，在自养细菌</a:t>
            </a:r>
            <a:r>
              <a:rPr lang="en-US" altLang="zh-CN" sz="2400" b="1" dirty="0">
                <a:solidFill>
                  <a:srgbClr val="080808"/>
                </a:solidFill>
                <a:latin typeface="Times New Roman" panose="02020603050405020304" pitchFamily="18" charset="0"/>
                <a:ea typeface="楷体_GB2312" pitchFamily="49" charset="-122"/>
              </a:rPr>
              <a:t>CO</a:t>
            </a:r>
            <a:r>
              <a:rPr lang="en-US" altLang="zh-CN" sz="2400" b="1" baseline="-25000" dirty="0">
                <a:solidFill>
                  <a:srgbClr val="080808"/>
                </a:solidFill>
                <a:latin typeface="Times New Roman" panose="02020603050405020304" pitchFamily="18" charset="0"/>
                <a:ea typeface="楷体_GB2312" pitchFamily="49" charset="-122"/>
              </a:rPr>
              <a:t>2</a:t>
            </a:r>
            <a:r>
              <a:rPr lang="zh-CN" altLang="en-US" sz="2400" b="1" dirty="0">
                <a:solidFill>
                  <a:srgbClr val="080808"/>
                </a:solidFill>
                <a:latin typeface="Times New Roman" panose="02020603050405020304" pitchFamily="18" charset="0"/>
                <a:ea typeface="楷体_GB2312" pitchFamily="49" charset="-122"/>
              </a:rPr>
              <a:t>固定中起作用。</a:t>
            </a:r>
            <a:endParaRPr lang="zh-CN" altLang="en-US" sz="2400" b="1" dirty="0">
              <a:solidFill>
                <a:srgbClr val="080808"/>
              </a:solidFill>
              <a:latin typeface="Times New Roman" panose="02020603050405020304" pitchFamily="18" charset="0"/>
              <a:ea typeface="楷体_GB2312" pitchFamily="49" charset="-122"/>
            </a:endParaRPr>
          </a:p>
        </p:txBody>
      </p:sp>
      <p:sp>
        <p:nvSpPr>
          <p:cNvPr id="33795" name="Text Box 3"/>
          <p:cNvSpPr txBox="1"/>
          <p:nvPr/>
        </p:nvSpPr>
        <p:spPr>
          <a:xfrm>
            <a:off x="784225" y="0"/>
            <a:ext cx="7777163" cy="762000"/>
          </a:xfrm>
          <a:prstGeom prst="rect">
            <a:avLst/>
          </a:prstGeom>
          <a:noFill/>
          <a:ln w="9525">
            <a:noFill/>
          </a:ln>
        </p:spPr>
        <p:txBody>
          <a:bodyPr>
            <a:spAutoFit/>
          </a:bodyPr>
          <a:p>
            <a:pPr>
              <a:spcBef>
                <a:spcPct val="50000"/>
              </a:spcBef>
            </a:pPr>
            <a:r>
              <a:rPr lang="zh-CN" altLang="en-US" sz="4400" b="1" dirty="0">
                <a:solidFill>
                  <a:srgbClr val="A50021"/>
                </a:solidFill>
                <a:latin typeface="隶书" pitchFamily="49" charset="-122"/>
                <a:ea typeface="隶书" pitchFamily="49" charset="-122"/>
              </a:rPr>
              <a:t>第一节 细 菌</a:t>
            </a:r>
            <a:endParaRPr lang="zh-CN" altLang="en-US" sz="4400" b="1" dirty="0">
              <a:solidFill>
                <a:srgbClr val="A50021"/>
              </a:solidFill>
              <a:latin typeface="隶书" pitchFamily="49" charset="-122"/>
              <a:ea typeface="隶书"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02402">
                                            <p:txEl>
                                              <p:charRg st="0" end="8"/>
                                            </p:txEl>
                                          </p:spTgt>
                                        </p:tgtEl>
                                        <p:attrNameLst>
                                          <p:attrName>style.visibility</p:attrName>
                                        </p:attrNameLst>
                                      </p:cBhvr>
                                      <p:to>
                                        <p:strVal val="visible"/>
                                      </p:to>
                                    </p:set>
                                    <p:anim calcmode="lin" valueType="num">
                                      <p:cBhvr additive="base">
                                        <p:cTn id="7" dur="1000" fill="hold"/>
                                        <p:tgtEl>
                                          <p:spTgt spid="102402">
                                            <p:txEl>
                                              <p:charRg st="0" end="8"/>
                                            </p:txEl>
                                          </p:spTgt>
                                        </p:tgtEl>
                                        <p:attrNameLst>
                                          <p:attrName>ppt_x</p:attrName>
                                        </p:attrNameLst>
                                      </p:cBhvr>
                                      <p:tavLst>
                                        <p:tav tm="0">
                                          <p:val>
                                            <p:strVal val="#ppt_x"/>
                                          </p:val>
                                        </p:tav>
                                        <p:tav tm="100000">
                                          <p:val>
                                            <p:strVal val="#ppt_x"/>
                                          </p:val>
                                        </p:tav>
                                      </p:tavLst>
                                    </p:anim>
                                    <p:anim calcmode="lin" valueType="num">
                                      <p:cBhvr additive="base">
                                        <p:cTn id="8" dur="1000" fill="hold"/>
                                        <p:tgtEl>
                                          <p:spTgt spid="102402">
                                            <p:txEl>
                                              <p:charRg st="0" end="8"/>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7" presetClass="entr" presetSubtype="10" fill="hold" nodeType="clickEffect">
                                  <p:stCondLst>
                                    <p:cond delay="0"/>
                                  </p:stCondLst>
                                  <p:childTnLst>
                                    <p:set>
                                      <p:cBhvr>
                                        <p:cTn id="12" dur="1" fill="hold">
                                          <p:stCondLst>
                                            <p:cond delay="0"/>
                                          </p:stCondLst>
                                        </p:cTn>
                                        <p:tgtEl>
                                          <p:spTgt spid="102402">
                                            <p:txEl>
                                              <p:charRg st="8" end="56"/>
                                            </p:txEl>
                                          </p:spTgt>
                                        </p:tgtEl>
                                        <p:attrNameLst>
                                          <p:attrName>style.visibility</p:attrName>
                                        </p:attrNameLst>
                                      </p:cBhvr>
                                      <p:to>
                                        <p:strVal val="visible"/>
                                      </p:to>
                                    </p:set>
                                    <p:anim calcmode="lin" valueType="num">
                                      <p:cBhvr>
                                        <p:cTn id="13" dur="1000" fill="hold"/>
                                        <p:tgtEl>
                                          <p:spTgt spid="102402">
                                            <p:txEl>
                                              <p:charRg st="8" end="56"/>
                                            </p:txEl>
                                          </p:spTgt>
                                        </p:tgtEl>
                                        <p:attrNameLst>
                                          <p:attrName>ppt_w</p:attrName>
                                        </p:attrNameLst>
                                      </p:cBhvr>
                                      <p:tavLst>
                                        <p:tav tm="0">
                                          <p:val>
                                            <p:fltVal val="0.000000"/>
                                          </p:val>
                                        </p:tav>
                                        <p:tav tm="100000">
                                          <p:val>
                                            <p:strVal val="#ppt_w"/>
                                          </p:val>
                                        </p:tav>
                                      </p:tavLst>
                                    </p:anim>
                                    <p:anim calcmode="lin" valueType="num">
                                      <p:cBhvr>
                                        <p:cTn id="14" dur="1000" fill="hold"/>
                                        <p:tgtEl>
                                          <p:spTgt spid="102402">
                                            <p:txEl>
                                              <p:charRg st="8" end="56"/>
                                            </p:txEl>
                                          </p:spTgt>
                                        </p:tgtEl>
                                        <p:attrNameLst>
                                          <p:attrName>ppt_h</p:attrName>
                                        </p:attrNameLst>
                                      </p:cBhvr>
                                      <p:tavLst>
                                        <p:tav tm="0">
                                          <p:val>
                                            <p:strVal val="#ppt_h"/>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17" presetClass="entr" presetSubtype="10" fill="hold" nodeType="clickEffect">
                                  <p:stCondLst>
                                    <p:cond delay="0"/>
                                  </p:stCondLst>
                                  <p:childTnLst>
                                    <p:set>
                                      <p:cBhvr>
                                        <p:cTn id="18" dur="1" fill="hold">
                                          <p:stCondLst>
                                            <p:cond delay="0"/>
                                          </p:stCondLst>
                                        </p:cTn>
                                        <p:tgtEl>
                                          <p:spTgt spid="102402">
                                            <p:txEl>
                                              <p:charRg st="56" end="94"/>
                                            </p:txEl>
                                          </p:spTgt>
                                        </p:tgtEl>
                                        <p:attrNameLst>
                                          <p:attrName>style.visibility</p:attrName>
                                        </p:attrNameLst>
                                      </p:cBhvr>
                                      <p:to>
                                        <p:strVal val="visible"/>
                                      </p:to>
                                    </p:set>
                                    <p:anim calcmode="lin" valueType="num">
                                      <p:cBhvr>
                                        <p:cTn id="19" dur="1000" fill="hold"/>
                                        <p:tgtEl>
                                          <p:spTgt spid="102402">
                                            <p:txEl>
                                              <p:charRg st="56" end="94"/>
                                            </p:txEl>
                                          </p:spTgt>
                                        </p:tgtEl>
                                        <p:attrNameLst>
                                          <p:attrName>ppt_w</p:attrName>
                                        </p:attrNameLst>
                                      </p:cBhvr>
                                      <p:tavLst>
                                        <p:tav tm="0">
                                          <p:val>
                                            <p:fltVal val="0.000000"/>
                                          </p:val>
                                        </p:tav>
                                        <p:tav tm="100000">
                                          <p:val>
                                            <p:strVal val="#ppt_w"/>
                                          </p:val>
                                        </p:tav>
                                      </p:tavLst>
                                    </p:anim>
                                    <p:anim calcmode="lin" valueType="num">
                                      <p:cBhvr>
                                        <p:cTn id="20" dur="1000" fill="hold"/>
                                        <p:tgtEl>
                                          <p:spTgt spid="102402">
                                            <p:txEl>
                                              <p:charRg st="56" end="94"/>
                                            </p:txEl>
                                          </p:spTgt>
                                        </p:tgtEl>
                                        <p:attrNameLst>
                                          <p:attrName>ppt_h</p:attrName>
                                        </p:attrNameLst>
                                      </p:cBhvr>
                                      <p:tavLst>
                                        <p:tav tm="0">
                                          <p:val>
                                            <p:strVal val="#ppt_h"/>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17" presetClass="entr" presetSubtype="10" fill="hold" nodeType="clickEffect">
                                  <p:stCondLst>
                                    <p:cond delay="0"/>
                                  </p:stCondLst>
                                  <p:childTnLst>
                                    <p:set>
                                      <p:cBhvr>
                                        <p:cTn id="24" dur="1" fill="hold">
                                          <p:stCondLst>
                                            <p:cond delay="0"/>
                                          </p:stCondLst>
                                        </p:cTn>
                                        <p:tgtEl>
                                          <p:spTgt spid="102402">
                                            <p:txEl>
                                              <p:charRg st="94" end="176"/>
                                            </p:txEl>
                                          </p:spTgt>
                                        </p:tgtEl>
                                        <p:attrNameLst>
                                          <p:attrName>style.visibility</p:attrName>
                                        </p:attrNameLst>
                                      </p:cBhvr>
                                      <p:to>
                                        <p:strVal val="visible"/>
                                      </p:to>
                                    </p:set>
                                    <p:anim calcmode="lin" valueType="num">
                                      <p:cBhvr>
                                        <p:cTn id="25" dur="1000" fill="hold"/>
                                        <p:tgtEl>
                                          <p:spTgt spid="102402">
                                            <p:txEl>
                                              <p:charRg st="94" end="176"/>
                                            </p:txEl>
                                          </p:spTgt>
                                        </p:tgtEl>
                                        <p:attrNameLst>
                                          <p:attrName>ppt_w</p:attrName>
                                        </p:attrNameLst>
                                      </p:cBhvr>
                                      <p:tavLst>
                                        <p:tav tm="0">
                                          <p:val>
                                            <p:fltVal val="0.000000"/>
                                          </p:val>
                                        </p:tav>
                                        <p:tav tm="100000">
                                          <p:val>
                                            <p:strVal val="#ppt_w"/>
                                          </p:val>
                                        </p:tav>
                                      </p:tavLst>
                                    </p:anim>
                                    <p:anim calcmode="lin" valueType="num">
                                      <p:cBhvr>
                                        <p:cTn id="26" dur="1000" fill="hold"/>
                                        <p:tgtEl>
                                          <p:spTgt spid="102402">
                                            <p:txEl>
                                              <p:charRg st="94" end="176"/>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4450" name="Text Box 2"/>
          <p:cNvSpPr txBox="1"/>
          <p:nvPr/>
        </p:nvSpPr>
        <p:spPr>
          <a:xfrm>
            <a:off x="517525" y="3716338"/>
            <a:ext cx="8001000" cy="2462212"/>
          </a:xfrm>
          <a:prstGeom prst="rect">
            <a:avLst/>
          </a:prstGeom>
          <a:noFill/>
          <a:ln w="9525">
            <a:noFill/>
          </a:ln>
        </p:spPr>
        <p:txBody>
          <a:bodyPr>
            <a:spAutoFit/>
          </a:bodyPr>
          <a:p>
            <a:pPr marL="1720850" indent="-1720850">
              <a:lnSpc>
                <a:spcPct val="125000"/>
              </a:lnSpc>
              <a:spcBef>
                <a:spcPct val="50000"/>
              </a:spcBef>
            </a:pPr>
            <a:r>
              <a:rPr lang="zh-CN" altLang="en-US" sz="2800" b="1" dirty="0">
                <a:solidFill>
                  <a:srgbClr val="0000CC"/>
                </a:solidFill>
                <a:latin typeface="Times New Roman" panose="02020603050405020304" pitchFamily="18" charset="0"/>
                <a:ea typeface="SimSun" panose="02010600030101010101" pitchFamily="2" charset="-122"/>
              </a:rPr>
              <a:t>◆ 核糖体（</a:t>
            </a:r>
            <a:r>
              <a:rPr lang="en-US" altLang="zh-CN" sz="2800" b="1" dirty="0">
                <a:solidFill>
                  <a:srgbClr val="0000CC"/>
                </a:solidFill>
                <a:latin typeface="Times New Roman" panose="02020603050405020304" pitchFamily="18" charset="0"/>
                <a:ea typeface="SimSun" panose="02010600030101010101" pitchFamily="2" charset="-122"/>
              </a:rPr>
              <a:t>ribosome</a:t>
            </a:r>
            <a:r>
              <a:rPr lang="zh-CN" altLang="en-US" sz="2800" b="1" dirty="0">
                <a:solidFill>
                  <a:srgbClr val="0000CC"/>
                </a:solidFill>
                <a:latin typeface="Times New Roman" panose="02020603050405020304" pitchFamily="18" charset="0"/>
                <a:ea typeface="SimSun" panose="02010600030101010101" pitchFamily="2" charset="-122"/>
              </a:rPr>
              <a:t>）：</a:t>
            </a:r>
            <a:r>
              <a:rPr lang="zh-CN" altLang="en-US" sz="2800" b="1" dirty="0">
                <a:solidFill>
                  <a:srgbClr val="080808"/>
                </a:solidFill>
                <a:latin typeface="楷体_GB2312" pitchFamily="49" charset="-122"/>
                <a:ea typeface="楷体_GB2312" pitchFamily="49" charset="-122"/>
              </a:rPr>
              <a:t>为 </a:t>
            </a:r>
            <a:r>
              <a:rPr lang="en-US" altLang="zh-CN" sz="2800" b="1" dirty="0">
                <a:solidFill>
                  <a:srgbClr val="080808"/>
                </a:solidFill>
                <a:latin typeface="楷体_GB2312" pitchFamily="49" charset="-122"/>
                <a:ea typeface="楷体_GB2312" pitchFamily="49" charset="-122"/>
              </a:rPr>
              <a:t>70s</a:t>
            </a:r>
            <a:r>
              <a:rPr lang="zh-CN" altLang="en-US" sz="2800" b="1" dirty="0">
                <a:solidFill>
                  <a:srgbClr val="080808"/>
                </a:solidFill>
                <a:latin typeface="楷体_GB2312" pitchFamily="49" charset="-122"/>
                <a:ea typeface="楷体_GB2312" pitchFamily="49" charset="-122"/>
              </a:rPr>
              <a:t>核糖体，由 </a:t>
            </a:r>
            <a:r>
              <a:rPr lang="en-US" altLang="zh-CN" sz="2800" b="1" dirty="0">
                <a:solidFill>
                  <a:srgbClr val="080808"/>
                </a:solidFill>
                <a:latin typeface="楷体_GB2312" pitchFamily="49" charset="-122"/>
                <a:ea typeface="楷体_GB2312" pitchFamily="49" charset="-122"/>
              </a:rPr>
              <a:t>30s</a:t>
            </a:r>
            <a:r>
              <a:rPr lang="zh-CN" altLang="en-US" sz="2800" b="1" dirty="0">
                <a:solidFill>
                  <a:srgbClr val="080808"/>
                </a:solidFill>
                <a:latin typeface="楷体_GB2312" pitchFamily="49" charset="-122"/>
                <a:ea typeface="楷体_GB2312" pitchFamily="49" charset="-122"/>
              </a:rPr>
              <a:t>和 </a:t>
            </a:r>
            <a:r>
              <a:rPr lang="en-US" altLang="zh-CN" sz="2800" b="1" dirty="0">
                <a:solidFill>
                  <a:srgbClr val="080808"/>
                </a:solidFill>
                <a:latin typeface="楷体_GB2312" pitchFamily="49" charset="-122"/>
                <a:ea typeface="楷体_GB2312" pitchFamily="49" charset="-122"/>
              </a:rPr>
              <a:t>50s</a:t>
            </a:r>
            <a:r>
              <a:rPr lang="zh-CN" altLang="en-US" sz="2800" b="1" dirty="0">
                <a:solidFill>
                  <a:srgbClr val="080808"/>
                </a:solidFill>
                <a:latin typeface="楷体_GB2312" pitchFamily="49" charset="-122"/>
                <a:ea typeface="楷体_GB2312" pitchFamily="49" charset="-122"/>
              </a:rPr>
              <a:t>两个亚基组成，是蛋白质合成的场所。</a:t>
            </a:r>
            <a:r>
              <a:rPr lang="zh-CN" altLang="en-US" sz="2800" dirty="0">
                <a:latin typeface="楷体_GB2312" pitchFamily="49" charset="-122"/>
                <a:ea typeface="楷体_GB2312" pitchFamily="49" charset="-122"/>
              </a:rPr>
              <a:t> </a:t>
            </a:r>
            <a:endParaRPr lang="zh-CN" altLang="en-US" sz="2800" b="1" dirty="0">
              <a:solidFill>
                <a:srgbClr val="0000CC"/>
              </a:solidFill>
              <a:latin typeface="Times New Roman" panose="02020603050405020304" pitchFamily="18" charset="0"/>
              <a:ea typeface="SimSun" panose="02010600030101010101" pitchFamily="2" charset="-122"/>
            </a:endParaRPr>
          </a:p>
          <a:p>
            <a:pPr marL="1720850" indent="-1720850">
              <a:lnSpc>
                <a:spcPct val="125000"/>
              </a:lnSpc>
              <a:spcBef>
                <a:spcPct val="50000"/>
              </a:spcBef>
            </a:pPr>
            <a:r>
              <a:rPr lang="zh-CN" altLang="en-US" sz="2800" b="1" dirty="0">
                <a:solidFill>
                  <a:srgbClr val="0000CC"/>
                </a:solidFill>
                <a:latin typeface="Times New Roman" panose="02020603050405020304" pitchFamily="18" charset="0"/>
                <a:ea typeface="SimSun" panose="02010600030101010101" pitchFamily="2" charset="-122"/>
              </a:rPr>
              <a:t>◆ 储藏性颗粒：</a:t>
            </a:r>
            <a:r>
              <a:rPr lang="zh-CN" altLang="en-US" sz="2800" b="1" dirty="0">
                <a:solidFill>
                  <a:srgbClr val="080808"/>
                </a:solidFill>
                <a:latin typeface="楷体_GB2312" pitchFamily="49" charset="-122"/>
                <a:ea typeface="楷体_GB2312" pitchFamily="49" charset="-122"/>
              </a:rPr>
              <a:t>颗粒通常较大，以单层膜包围。</a:t>
            </a:r>
            <a:r>
              <a:rPr lang="zh-CN" altLang="en-US" sz="2800" dirty="0">
                <a:latin typeface="楷体_GB2312" pitchFamily="49" charset="-122"/>
                <a:ea typeface="楷体_GB2312" pitchFamily="49" charset="-122"/>
              </a:rPr>
              <a:t> </a:t>
            </a:r>
            <a:endParaRPr lang="zh-CN" altLang="en-US" sz="2800" dirty="0">
              <a:latin typeface="楷体_GB2312" pitchFamily="49" charset="-122"/>
              <a:ea typeface="楷体_GB2312" pitchFamily="49" charset="-122"/>
            </a:endParaRPr>
          </a:p>
        </p:txBody>
      </p:sp>
      <p:sp>
        <p:nvSpPr>
          <p:cNvPr id="104451" name="Text Box 3"/>
          <p:cNvSpPr txBox="1"/>
          <p:nvPr/>
        </p:nvSpPr>
        <p:spPr>
          <a:xfrm>
            <a:off x="582613" y="1341438"/>
            <a:ext cx="7924800" cy="2270125"/>
          </a:xfrm>
          <a:prstGeom prst="rect">
            <a:avLst/>
          </a:prstGeom>
          <a:noFill/>
          <a:ln w="9525">
            <a:noFill/>
          </a:ln>
        </p:spPr>
        <p:txBody>
          <a:bodyPr>
            <a:spAutoFit/>
          </a:bodyPr>
          <a:p>
            <a:pPr algn="just">
              <a:spcBef>
                <a:spcPct val="50000"/>
              </a:spcBef>
            </a:pPr>
            <a:r>
              <a:rPr lang="en-US" altLang="zh-CN" sz="2800" b="1" dirty="0">
                <a:solidFill>
                  <a:srgbClr val="CC00CC"/>
                </a:solidFill>
                <a:latin typeface="黑体" panose="02010609060101010101" pitchFamily="2" charset="-122"/>
                <a:ea typeface="黑体" panose="02010609060101010101" pitchFamily="2" charset="-122"/>
              </a:rPr>
              <a:t>4</a:t>
            </a:r>
            <a:r>
              <a:rPr lang="zh-CN" altLang="en-US" sz="2800" b="1" dirty="0">
                <a:solidFill>
                  <a:srgbClr val="CC00CC"/>
                </a:solidFill>
                <a:latin typeface="黑体" panose="02010609060101010101" pitchFamily="2" charset="-122"/>
                <a:ea typeface="黑体" panose="02010609060101010101" pitchFamily="2" charset="-122"/>
              </a:rPr>
              <a:t>、细胞质及其内含物</a:t>
            </a:r>
            <a:endParaRPr lang="zh-CN" altLang="en-US" sz="2800" b="1" dirty="0">
              <a:solidFill>
                <a:srgbClr val="CC00CC"/>
              </a:solidFill>
              <a:latin typeface="黑体" panose="02010609060101010101" pitchFamily="2" charset="-122"/>
              <a:ea typeface="黑体" panose="02010609060101010101" pitchFamily="2" charset="-122"/>
            </a:endParaRPr>
          </a:p>
          <a:p>
            <a:pPr>
              <a:lnSpc>
                <a:spcPct val="180000"/>
              </a:lnSpc>
              <a:spcBef>
                <a:spcPct val="50000"/>
              </a:spcBef>
            </a:pPr>
            <a:r>
              <a:rPr lang="zh-CN" altLang="en-US" sz="2400" dirty="0">
                <a:latin typeface="SimSun" panose="02010600030101010101" pitchFamily="2" charset="-122"/>
                <a:ea typeface="SimSun" panose="02010600030101010101" pitchFamily="2" charset="-122"/>
              </a:rPr>
              <a:t>    </a:t>
            </a:r>
            <a:r>
              <a:rPr lang="zh-CN" altLang="en-US" sz="2800" b="1" dirty="0">
                <a:solidFill>
                  <a:srgbClr val="080808"/>
                </a:solidFill>
                <a:latin typeface="楷体_GB2312" pitchFamily="49" charset="-122"/>
                <a:ea typeface="楷体_GB2312" pitchFamily="49" charset="-122"/>
              </a:rPr>
              <a:t>细胞质是细胞膜包围，除核区之外的物质。由流体部分和颗粒部分组成。</a:t>
            </a:r>
            <a:r>
              <a:rPr lang="zh-CN" altLang="en-US" sz="2800" dirty="0">
                <a:latin typeface="Arial" panose="020B0604020202020204" pitchFamily="34" charset="0"/>
                <a:ea typeface="SimSun" panose="02010600030101010101" pitchFamily="2" charset="-122"/>
              </a:rPr>
              <a:t> </a:t>
            </a:r>
            <a:endParaRPr lang="zh-CN" altLang="en-US" sz="2400" dirty="0">
              <a:latin typeface="Times New Roman" panose="02020603050405020304" pitchFamily="18" charset="0"/>
              <a:ea typeface="SimSun" panose="02010600030101010101" pitchFamily="2" charset="-122"/>
            </a:endParaRPr>
          </a:p>
        </p:txBody>
      </p:sp>
      <p:sp>
        <p:nvSpPr>
          <p:cNvPr id="34820" name="Text Box 4"/>
          <p:cNvSpPr txBox="1"/>
          <p:nvPr/>
        </p:nvSpPr>
        <p:spPr>
          <a:xfrm>
            <a:off x="784225" y="0"/>
            <a:ext cx="7777163" cy="762000"/>
          </a:xfrm>
          <a:prstGeom prst="rect">
            <a:avLst/>
          </a:prstGeom>
          <a:noFill/>
          <a:ln w="9525">
            <a:noFill/>
          </a:ln>
        </p:spPr>
        <p:txBody>
          <a:bodyPr>
            <a:spAutoFit/>
          </a:bodyPr>
          <a:p>
            <a:pPr>
              <a:spcBef>
                <a:spcPct val="50000"/>
              </a:spcBef>
            </a:pPr>
            <a:r>
              <a:rPr lang="zh-CN" altLang="en-US" sz="4400" b="1" dirty="0">
                <a:solidFill>
                  <a:srgbClr val="A50021"/>
                </a:solidFill>
                <a:latin typeface="隶书" pitchFamily="49" charset="-122"/>
                <a:ea typeface="隶书" pitchFamily="49" charset="-122"/>
              </a:rPr>
              <a:t>第一节 细 菌</a:t>
            </a:r>
            <a:endParaRPr lang="zh-CN" altLang="en-US" sz="4400" b="1" dirty="0">
              <a:solidFill>
                <a:srgbClr val="A50021"/>
              </a:solidFill>
              <a:latin typeface="隶书" pitchFamily="49" charset="-122"/>
              <a:ea typeface="隶书"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nodeType="withEffect">
                                  <p:stCondLst>
                                    <p:cond delay="0"/>
                                  </p:stCondLst>
                                  <p:childTnLst>
                                    <p:set>
                                      <p:cBhvr>
                                        <p:cTn id="6" dur="1" fill="hold">
                                          <p:stCondLst>
                                            <p:cond delay="0"/>
                                          </p:stCondLst>
                                        </p:cTn>
                                        <p:tgtEl>
                                          <p:spTgt spid="104451">
                                            <p:txEl>
                                              <p:charRg st="0" end="11"/>
                                            </p:txEl>
                                          </p:spTgt>
                                        </p:tgtEl>
                                        <p:attrNameLst>
                                          <p:attrName>style.visibility</p:attrName>
                                        </p:attrNameLst>
                                      </p:cBhvr>
                                      <p:to>
                                        <p:strVal val="visible"/>
                                      </p:to>
                                    </p:set>
                                    <p:anim calcmode="lin" valueType="num">
                                      <p:cBhvr additive="base">
                                        <p:cTn id="7" dur="1000" fill="hold"/>
                                        <p:tgtEl>
                                          <p:spTgt spid="104451">
                                            <p:txEl>
                                              <p:charRg st="0" end="11"/>
                                            </p:txEl>
                                          </p:spTgt>
                                        </p:tgtEl>
                                        <p:attrNameLst>
                                          <p:attrName>ppt_x</p:attrName>
                                        </p:attrNameLst>
                                      </p:cBhvr>
                                      <p:tavLst>
                                        <p:tav tm="0">
                                          <p:val>
                                            <p:strVal val="0-#ppt_w/2"/>
                                          </p:val>
                                        </p:tav>
                                        <p:tav tm="100000">
                                          <p:val>
                                            <p:strVal val="#ppt_x"/>
                                          </p:val>
                                        </p:tav>
                                      </p:tavLst>
                                    </p:anim>
                                    <p:anim calcmode="lin" valueType="num">
                                      <p:cBhvr additive="base">
                                        <p:cTn id="8" dur="1000" fill="hold"/>
                                        <p:tgtEl>
                                          <p:spTgt spid="104451">
                                            <p:txEl>
                                              <p:charRg st="0" end="11"/>
                                            </p:txEl>
                                          </p:spTgt>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3" presetClass="entr" presetSubtype="10" fill="hold" nodeType="afterEffect">
                                  <p:stCondLst>
                                    <p:cond delay="0"/>
                                  </p:stCondLst>
                                  <p:childTnLst>
                                    <p:set>
                                      <p:cBhvr>
                                        <p:cTn id="11" dur="1" fill="hold">
                                          <p:stCondLst>
                                            <p:cond delay="0"/>
                                          </p:stCondLst>
                                        </p:cTn>
                                        <p:tgtEl>
                                          <p:spTgt spid="104451">
                                            <p:txEl>
                                              <p:charRg st="11" end="49"/>
                                            </p:txEl>
                                          </p:spTgt>
                                        </p:tgtEl>
                                        <p:attrNameLst>
                                          <p:attrName>style.visibility</p:attrName>
                                        </p:attrNameLst>
                                      </p:cBhvr>
                                      <p:to>
                                        <p:strVal val="visible"/>
                                      </p:to>
                                    </p:set>
                                    <p:animEffect transition="in" filter="blinds(horizontal)">
                                      <p:cBhvr>
                                        <p:cTn id="12" dur="500"/>
                                        <p:tgtEl>
                                          <p:spTgt spid="104451">
                                            <p:txEl>
                                              <p:charRg st="11" end="49"/>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7" presetClass="entr" presetSubtype="0" fill="hold" nodeType="clickEffect">
                                  <p:stCondLst>
                                    <p:cond delay="0"/>
                                  </p:stCondLst>
                                  <p:iterate type="lt">
                                    <p:tmPct val="50000"/>
                                  </p:iterate>
                                  <p:childTnLst>
                                    <p:set>
                                      <p:cBhvr>
                                        <p:cTn id="16" dur="1" fill="hold">
                                          <p:stCondLst>
                                            <p:cond delay="0"/>
                                          </p:stCondLst>
                                        </p:cTn>
                                        <p:tgtEl>
                                          <p:spTgt spid="104450">
                                            <p:txEl>
                                              <p:charRg st="0" end="54"/>
                                            </p:txEl>
                                          </p:spTgt>
                                        </p:tgtEl>
                                        <p:attrNameLst>
                                          <p:attrName>style.visibility</p:attrName>
                                        </p:attrNameLst>
                                      </p:cBhvr>
                                      <p:to>
                                        <p:strVal val="visible"/>
                                      </p:to>
                                    </p:set>
                                    <p:anim calcmode="discrete" valueType="clr">
                                      <p:cBhvr override="childStyle">
                                        <p:cTn id="17" dur="80"/>
                                        <p:tgtEl>
                                          <p:spTgt spid="104450">
                                            <p:txEl>
                                              <p:charRg st="0" end="54"/>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8" dur="80"/>
                                        <p:tgtEl>
                                          <p:spTgt spid="104450">
                                            <p:txEl>
                                              <p:charRg st="0" end="54"/>
                                            </p:txEl>
                                          </p:spTgt>
                                        </p:tgtEl>
                                        <p:attrNameLst>
                                          <p:attrName>fillcolor</p:attrName>
                                        </p:attrNameLst>
                                      </p:cBhvr>
                                      <p:tavLst>
                                        <p:tav tm="0">
                                          <p:val>
                                            <p:clrVal>
                                              <a:schemeClr val="accent2"/>
                                            </p:clrVal>
                                          </p:val>
                                        </p:tav>
                                        <p:tav tm="50000">
                                          <p:val>
                                            <p:clrVal>
                                              <a:schemeClr val="hlink"/>
                                            </p:clrVal>
                                          </p:val>
                                        </p:tav>
                                      </p:tavLst>
                                    </p:anim>
                                    <p:set>
                                      <p:cBhvr>
                                        <p:cTn id="19" dur="80"/>
                                        <p:tgtEl>
                                          <p:spTgt spid="104450">
                                            <p:txEl>
                                              <p:charRg st="0" end="54"/>
                                            </p:txEl>
                                          </p:spTgt>
                                        </p:tgtEl>
                                        <p:attrNameLst>
                                          <p:attrName>fill.type</p:attrName>
                                        </p:attrNameLst>
                                      </p:cBhvr>
                                      <p:to>
                                        <p:strVal val="solid"/>
                                      </p:to>
                                    </p:set>
                                  </p:childTnLst>
                                </p:cTn>
                              </p:par>
                            </p:childTnLst>
                          </p:cTn>
                        </p:par>
                      </p:childTnLst>
                    </p:cTn>
                  </p:par>
                  <p:par>
                    <p:cTn id="20" fill="hold">
                      <p:stCondLst>
                        <p:cond delay="indefinite"/>
                      </p:stCondLst>
                      <p:childTnLst>
                        <p:par>
                          <p:cTn id="21" fill="hold">
                            <p:stCondLst>
                              <p:cond delay="0"/>
                            </p:stCondLst>
                            <p:childTnLst>
                              <p:par>
                                <p:cTn id="22" presetID="27" presetClass="entr" presetSubtype="0" fill="hold" nodeType="clickEffect">
                                  <p:stCondLst>
                                    <p:cond delay="0"/>
                                  </p:stCondLst>
                                  <p:iterate type="lt">
                                    <p:tmPct val="50000"/>
                                  </p:iterate>
                                  <p:childTnLst>
                                    <p:set>
                                      <p:cBhvr>
                                        <p:cTn id="23" dur="1" fill="hold">
                                          <p:stCondLst>
                                            <p:cond delay="0"/>
                                          </p:stCondLst>
                                        </p:cTn>
                                        <p:tgtEl>
                                          <p:spTgt spid="104450">
                                            <p:txEl>
                                              <p:charRg st="54" end="78"/>
                                            </p:txEl>
                                          </p:spTgt>
                                        </p:tgtEl>
                                        <p:attrNameLst>
                                          <p:attrName>style.visibility</p:attrName>
                                        </p:attrNameLst>
                                      </p:cBhvr>
                                      <p:to>
                                        <p:strVal val="visible"/>
                                      </p:to>
                                    </p:set>
                                    <p:anim calcmode="discrete" valueType="clr">
                                      <p:cBhvr override="childStyle">
                                        <p:cTn id="24" dur="80"/>
                                        <p:tgtEl>
                                          <p:spTgt spid="104450">
                                            <p:txEl>
                                              <p:charRg st="54" end="78"/>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5" dur="80"/>
                                        <p:tgtEl>
                                          <p:spTgt spid="104450">
                                            <p:txEl>
                                              <p:charRg st="54" end="78"/>
                                            </p:txEl>
                                          </p:spTgt>
                                        </p:tgtEl>
                                        <p:attrNameLst>
                                          <p:attrName>fillcolor</p:attrName>
                                        </p:attrNameLst>
                                      </p:cBhvr>
                                      <p:tavLst>
                                        <p:tav tm="0">
                                          <p:val>
                                            <p:clrVal>
                                              <a:schemeClr val="accent2"/>
                                            </p:clrVal>
                                          </p:val>
                                        </p:tav>
                                        <p:tav tm="50000">
                                          <p:val>
                                            <p:clrVal>
                                              <a:schemeClr val="hlink"/>
                                            </p:clrVal>
                                          </p:val>
                                        </p:tav>
                                      </p:tavLst>
                                    </p:anim>
                                    <p:set>
                                      <p:cBhvr>
                                        <p:cTn id="26" dur="80"/>
                                        <p:tgtEl>
                                          <p:spTgt spid="104450">
                                            <p:txEl>
                                              <p:charRg st="54" end="78"/>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6498" name="Text Box 2"/>
          <p:cNvSpPr txBox="1"/>
          <p:nvPr/>
        </p:nvSpPr>
        <p:spPr>
          <a:xfrm>
            <a:off x="849313" y="836613"/>
            <a:ext cx="7391400" cy="4786312"/>
          </a:xfrm>
          <a:prstGeom prst="rect">
            <a:avLst/>
          </a:prstGeom>
          <a:noFill/>
          <a:ln w="9525">
            <a:noFill/>
          </a:ln>
        </p:spPr>
        <p:txBody>
          <a:bodyPr>
            <a:spAutoFit/>
          </a:bodyPr>
          <a:p>
            <a:pPr algn="just">
              <a:spcBef>
                <a:spcPct val="50000"/>
              </a:spcBef>
            </a:pPr>
            <a:r>
              <a:rPr lang="en-US" altLang="zh-CN" sz="2800" b="1" dirty="0">
                <a:solidFill>
                  <a:srgbClr val="CC00CC"/>
                </a:solidFill>
                <a:latin typeface="Times New Roman" panose="02020603050405020304" pitchFamily="18" charset="0"/>
                <a:ea typeface="黑体" panose="02010609060101010101" pitchFamily="2" charset="-122"/>
              </a:rPr>
              <a:t>5</a:t>
            </a:r>
            <a:r>
              <a:rPr lang="zh-CN" altLang="en-US" sz="2800" b="1" dirty="0">
                <a:solidFill>
                  <a:srgbClr val="CC00CC"/>
                </a:solidFill>
                <a:latin typeface="Times New Roman" panose="02020603050405020304" pitchFamily="18" charset="0"/>
                <a:ea typeface="黑体" panose="02010609060101010101" pitchFamily="2" charset="-122"/>
              </a:rPr>
              <a:t>、核区与质粒（ </a:t>
            </a:r>
            <a:r>
              <a:rPr lang="en-US" altLang="zh-CN" sz="2800" b="1" dirty="0">
                <a:solidFill>
                  <a:srgbClr val="CC00CC"/>
                </a:solidFill>
                <a:latin typeface="Times New Roman" panose="02020603050405020304" pitchFamily="18" charset="0"/>
                <a:ea typeface="黑体" panose="02010609060101010101" pitchFamily="2" charset="-122"/>
              </a:rPr>
              <a:t>plasmid </a:t>
            </a:r>
            <a:r>
              <a:rPr lang="zh-CN" altLang="en-US" sz="2800" b="1" dirty="0">
                <a:solidFill>
                  <a:srgbClr val="CC00CC"/>
                </a:solidFill>
                <a:latin typeface="Times New Roman" panose="02020603050405020304" pitchFamily="18" charset="0"/>
                <a:ea typeface="黑体" panose="02010609060101010101" pitchFamily="2" charset="-122"/>
              </a:rPr>
              <a:t>）</a:t>
            </a:r>
            <a:endParaRPr lang="zh-CN" altLang="en-US" sz="2800" b="1" dirty="0">
              <a:solidFill>
                <a:srgbClr val="CC00CC"/>
              </a:solidFill>
              <a:latin typeface="Times New Roman" panose="02020603050405020304" pitchFamily="18" charset="0"/>
              <a:ea typeface="黑体" panose="02010609060101010101" pitchFamily="2" charset="-122"/>
            </a:endParaRPr>
          </a:p>
          <a:p>
            <a:pPr>
              <a:lnSpc>
                <a:spcPct val="125000"/>
              </a:lnSpc>
              <a:spcBef>
                <a:spcPct val="50000"/>
              </a:spcBef>
            </a:pPr>
            <a:r>
              <a:rPr lang="zh-CN" altLang="en-US" sz="2800" b="1" dirty="0">
                <a:solidFill>
                  <a:srgbClr val="A50021"/>
                </a:solidFill>
                <a:latin typeface="Times New Roman" panose="02020603050405020304" pitchFamily="18" charset="0"/>
                <a:ea typeface="SimSun" panose="02010600030101010101" pitchFamily="2" charset="-122"/>
              </a:rPr>
              <a:t>⑴ 核区</a:t>
            </a:r>
            <a:r>
              <a:rPr lang="zh-CN" altLang="en-US" sz="2400" dirty="0">
                <a:solidFill>
                  <a:srgbClr val="A50021"/>
                </a:solidFill>
                <a:latin typeface="Arial" panose="020B0604020202020204" pitchFamily="34" charset="0"/>
                <a:ea typeface="SimSun" panose="02010600030101010101" pitchFamily="2" charset="-122"/>
              </a:rPr>
              <a:t> （</a:t>
            </a:r>
            <a:r>
              <a:rPr lang="en-US" altLang="zh-CN" sz="2400" b="1" dirty="0">
                <a:solidFill>
                  <a:srgbClr val="A50021"/>
                </a:solidFill>
                <a:latin typeface="Times New Roman" panose="02020603050405020304" pitchFamily="18" charset="0"/>
                <a:ea typeface="SimSun" panose="02010600030101010101" pitchFamily="2" charset="-122"/>
              </a:rPr>
              <a:t>nuclear rigion</a:t>
            </a:r>
            <a:r>
              <a:rPr lang="zh-CN" altLang="en-US" sz="2400" dirty="0">
                <a:solidFill>
                  <a:srgbClr val="A50021"/>
                </a:solidFill>
                <a:latin typeface="Arial" panose="020B0604020202020204" pitchFamily="34" charset="0"/>
                <a:ea typeface="SimSun" panose="02010600030101010101" pitchFamily="2" charset="-122"/>
              </a:rPr>
              <a:t>）</a:t>
            </a:r>
            <a:endParaRPr lang="zh-CN" altLang="en-US" sz="2400" dirty="0">
              <a:solidFill>
                <a:srgbClr val="A50021"/>
              </a:solidFill>
              <a:latin typeface="Arial" panose="020B0604020202020204" pitchFamily="34" charset="0"/>
              <a:ea typeface="SimSun" panose="02010600030101010101" pitchFamily="2" charset="-122"/>
            </a:endParaRPr>
          </a:p>
          <a:p>
            <a:pPr>
              <a:lnSpc>
                <a:spcPct val="170000"/>
              </a:lnSpc>
              <a:spcBef>
                <a:spcPct val="50000"/>
              </a:spcBef>
            </a:pPr>
            <a:r>
              <a:rPr lang="zh-CN" altLang="en-US" sz="2000" dirty="0">
                <a:latin typeface="Arial" panose="020B0604020202020204" pitchFamily="34" charset="0"/>
                <a:ea typeface="SimSun" panose="02010600030101010101" pitchFamily="2" charset="-122"/>
              </a:rPr>
              <a:t>          </a:t>
            </a:r>
            <a:r>
              <a:rPr lang="zh-CN" altLang="en-US" sz="2400" b="1" dirty="0">
                <a:solidFill>
                  <a:srgbClr val="080808"/>
                </a:solidFill>
                <a:latin typeface="Times New Roman" panose="02020603050405020304" pitchFamily="18" charset="0"/>
                <a:ea typeface="楷体_GB2312" pitchFamily="49" charset="-122"/>
              </a:rPr>
              <a:t>细菌无真正的细胞核，在菌体中央有一个大量遗传物质所在的核区，无核膜，核区由一个环状 </a:t>
            </a:r>
            <a:r>
              <a:rPr lang="en-US" altLang="zh-CN" sz="2400" b="1" dirty="0">
                <a:solidFill>
                  <a:srgbClr val="080808"/>
                </a:solidFill>
                <a:latin typeface="Times New Roman" panose="02020603050405020304" pitchFamily="18" charset="0"/>
                <a:ea typeface="楷体_GB2312" pitchFamily="49" charset="-122"/>
              </a:rPr>
              <a:t>DNA </a:t>
            </a:r>
            <a:r>
              <a:rPr lang="zh-CN" altLang="en-US" sz="2400" b="1" dirty="0">
                <a:solidFill>
                  <a:srgbClr val="080808"/>
                </a:solidFill>
                <a:latin typeface="Times New Roman" panose="02020603050405020304" pitchFamily="18" charset="0"/>
                <a:ea typeface="楷体_GB2312" pitchFamily="49" charset="-122"/>
              </a:rPr>
              <a:t>分子高度缠绕而成，中央部分还有 </a:t>
            </a:r>
            <a:r>
              <a:rPr lang="en-US" altLang="zh-CN" sz="2400" b="1" dirty="0">
                <a:solidFill>
                  <a:srgbClr val="080808"/>
                </a:solidFill>
                <a:latin typeface="Times New Roman" panose="02020603050405020304" pitchFamily="18" charset="0"/>
                <a:ea typeface="楷体_GB2312" pitchFamily="49" charset="-122"/>
              </a:rPr>
              <a:t>RNA </a:t>
            </a:r>
            <a:r>
              <a:rPr lang="zh-CN" altLang="en-US" sz="2400" b="1" dirty="0">
                <a:solidFill>
                  <a:srgbClr val="080808"/>
                </a:solidFill>
                <a:latin typeface="Times New Roman" panose="02020603050405020304" pitchFamily="18" charset="0"/>
                <a:ea typeface="楷体_GB2312" pitchFamily="49" charset="-122"/>
              </a:rPr>
              <a:t>与支架蛋白。核区的 </a:t>
            </a:r>
            <a:r>
              <a:rPr lang="en-US" altLang="zh-CN" sz="2400" b="1" dirty="0">
                <a:solidFill>
                  <a:srgbClr val="080808"/>
                </a:solidFill>
                <a:latin typeface="Times New Roman" panose="02020603050405020304" pitchFamily="18" charset="0"/>
                <a:ea typeface="楷体_GB2312" pitchFamily="49" charset="-122"/>
              </a:rPr>
              <a:t>DNA </a:t>
            </a:r>
            <a:r>
              <a:rPr lang="zh-CN" altLang="en-US" sz="2400" b="1" dirty="0">
                <a:solidFill>
                  <a:srgbClr val="080808"/>
                </a:solidFill>
                <a:latin typeface="Times New Roman" panose="02020603050405020304" pitchFamily="18" charset="0"/>
                <a:ea typeface="楷体_GB2312" pitchFamily="49" charset="-122"/>
              </a:rPr>
              <a:t>称为</a:t>
            </a:r>
            <a:r>
              <a:rPr lang="zh-CN" altLang="en-US" sz="2400" b="1" dirty="0">
                <a:solidFill>
                  <a:srgbClr val="0000CC"/>
                </a:solidFill>
                <a:latin typeface="Times New Roman" panose="02020603050405020304" pitchFamily="18" charset="0"/>
                <a:ea typeface="黑体" panose="02010609060101010101" pitchFamily="2" charset="-122"/>
              </a:rPr>
              <a:t>染色体</a:t>
            </a:r>
            <a:r>
              <a:rPr lang="zh-CN" altLang="en-US" sz="2400" b="1" dirty="0">
                <a:solidFill>
                  <a:srgbClr val="0000CC"/>
                </a:solidFill>
                <a:latin typeface="Times New Roman" panose="02020603050405020304" pitchFamily="18" charset="0"/>
                <a:ea typeface="楷体_GB2312" pitchFamily="49" charset="-122"/>
              </a:rPr>
              <a:t> </a:t>
            </a:r>
            <a:r>
              <a:rPr lang="en-US" altLang="zh-CN" sz="2400" b="1" dirty="0">
                <a:solidFill>
                  <a:srgbClr val="0000CC"/>
                </a:solidFill>
                <a:latin typeface="Times New Roman" panose="02020603050405020304" pitchFamily="18" charset="0"/>
                <a:ea typeface="楷体_GB2312" pitchFamily="49" charset="-122"/>
              </a:rPr>
              <a:t>DNA</a:t>
            </a:r>
            <a:r>
              <a:rPr lang="en-US" altLang="zh-CN" sz="2400" b="1" dirty="0">
                <a:solidFill>
                  <a:srgbClr val="080808"/>
                </a:solidFill>
                <a:latin typeface="Times New Roman" panose="02020603050405020304" pitchFamily="18" charset="0"/>
                <a:ea typeface="楷体_GB2312" pitchFamily="49" charset="-122"/>
              </a:rPr>
              <a:t> </a:t>
            </a:r>
            <a:r>
              <a:rPr lang="zh-CN" altLang="en-US" sz="2400" b="1" dirty="0">
                <a:solidFill>
                  <a:srgbClr val="080808"/>
                </a:solidFill>
                <a:latin typeface="Times New Roman" panose="02020603050405020304" pitchFamily="18" charset="0"/>
                <a:ea typeface="楷体_GB2312" pitchFamily="49" charset="-122"/>
              </a:rPr>
              <a:t>。</a:t>
            </a:r>
            <a:endParaRPr lang="zh-CN" altLang="en-US" sz="2400" b="1" dirty="0">
              <a:solidFill>
                <a:srgbClr val="080808"/>
              </a:solidFill>
              <a:latin typeface="Times New Roman" panose="02020603050405020304" pitchFamily="18" charset="0"/>
              <a:ea typeface="楷体_GB2312" pitchFamily="49" charset="-122"/>
            </a:endParaRPr>
          </a:p>
          <a:p>
            <a:pPr>
              <a:lnSpc>
                <a:spcPct val="170000"/>
              </a:lnSpc>
              <a:spcBef>
                <a:spcPct val="50000"/>
              </a:spcBef>
            </a:pPr>
            <a:r>
              <a:rPr lang="zh-CN" altLang="en-US" sz="2400" b="1" dirty="0">
                <a:latin typeface="Arial" panose="020B0604020202020204" pitchFamily="34" charset="0"/>
                <a:ea typeface="SimSun" panose="02010600030101010101" pitchFamily="2" charset="-122"/>
              </a:rPr>
              <a:t>        </a:t>
            </a:r>
            <a:r>
              <a:rPr lang="zh-CN" altLang="en-US" sz="2400" b="1" dirty="0">
                <a:solidFill>
                  <a:srgbClr val="A50021"/>
                </a:solidFill>
                <a:latin typeface="Arial" panose="020B0604020202020204" pitchFamily="34" charset="0"/>
                <a:ea typeface="SimSun" panose="02010600030101010101" pitchFamily="2" charset="-122"/>
              </a:rPr>
              <a:t>细菌的</a:t>
            </a:r>
            <a:r>
              <a:rPr lang="en-US" altLang="zh-CN" sz="2400" b="1" dirty="0">
                <a:solidFill>
                  <a:srgbClr val="A50021"/>
                </a:solidFill>
                <a:latin typeface="Arial" panose="020B0604020202020204" pitchFamily="34" charset="0"/>
                <a:ea typeface="SimSun" panose="02010600030101010101" pitchFamily="2" charset="-122"/>
              </a:rPr>
              <a:t>DNA</a:t>
            </a:r>
            <a:r>
              <a:rPr lang="zh-CN" altLang="en-US" sz="2400" b="1" dirty="0">
                <a:solidFill>
                  <a:srgbClr val="A50021"/>
                </a:solidFill>
                <a:latin typeface="Arial" panose="020B0604020202020204" pitchFamily="34" charset="0"/>
                <a:ea typeface="SimSun" panose="02010600030101010101" pitchFamily="2" charset="-122"/>
              </a:rPr>
              <a:t>为共价、闭合、环状、双链。</a:t>
            </a:r>
            <a:endParaRPr lang="zh-CN" altLang="en-US" sz="2400" b="1" dirty="0">
              <a:solidFill>
                <a:srgbClr val="A50021"/>
              </a:solidFill>
              <a:latin typeface="Times New Roman" panose="02020603050405020304" pitchFamily="18" charset="0"/>
              <a:ea typeface="SimSun" panose="02010600030101010101" pitchFamily="2" charset="-122"/>
            </a:endParaRPr>
          </a:p>
        </p:txBody>
      </p:sp>
      <p:sp>
        <p:nvSpPr>
          <p:cNvPr id="35843" name="Text Box 3"/>
          <p:cNvSpPr txBox="1"/>
          <p:nvPr/>
        </p:nvSpPr>
        <p:spPr>
          <a:xfrm>
            <a:off x="784225" y="0"/>
            <a:ext cx="7777163" cy="762000"/>
          </a:xfrm>
          <a:prstGeom prst="rect">
            <a:avLst/>
          </a:prstGeom>
          <a:noFill/>
          <a:ln w="9525">
            <a:noFill/>
          </a:ln>
        </p:spPr>
        <p:txBody>
          <a:bodyPr>
            <a:spAutoFit/>
          </a:bodyPr>
          <a:p>
            <a:pPr>
              <a:spcBef>
                <a:spcPct val="50000"/>
              </a:spcBef>
            </a:pPr>
            <a:r>
              <a:rPr lang="zh-CN" altLang="en-US" sz="4400" b="1" dirty="0">
                <a:solidFill>
                  <a:srgbClr val="A50021"/>
                </a:solidFill>
                <a:latin typeface="隶书" pitchFamily="49" charset="-122"/>
                <a:ea typeface="隶书" pitchFamily="49" charset="-122"/>
              </a:rPr>
              <a:t>第一节 细 菌</a:t>
            </a:r>
            <a:endParaRPr lang="zh-CN" altLang="en-US" sz="4400" b="1" dirty="0">
              <a:solidFill>
                <a:srgbClr val="A50021"/>
              </a:solidFill>
              <a:latin typeface="隶书" pitchFamily="49" charset="-122"/>
              <a:ea typeface="隶书"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fill="hold" nodeType="withEffect">
                                  <p:stCondLst>
                                    <p:cond delay="0"/>
                                  </p:stCondLst>
                                  <p:childTnLst>
                                    <p:set>
                                      <p:cBhvr>
                                        <p:cTn id="6" dur="1" fill="hold">
                                          <p:stCondLst>
                                            <p:cond delay="0"/>
                                          </p:stCondLst>
                                        </p:cTn>
                                        <p:tgtEl>
                                          <p:spTgt spid="106498">
                                            <p:txEl>
                                              <p:charRg st="0" end="19"/>
                                            </p:txEl>
                                          </p:spTgt>
                                        </p:tgtEl>
                                        <p:attrNameLst>
                                          <p:attrName>style.visibility</p:attrName>
                                        </p:attrNameLst>
                                      </p:cBhvr>
                                      <p:to>
                                        <p:strVal val="visible"/>
                                      </p:to>
                                    </p:set>
                                    <p:anim calcmode="lin" valueType="num">
                                      <p:cBhvr additive="base">
                                        <p:cTn id="7" dur="1000" fill="hold"/>
                                        <p:tgtEl>
                                          <p:spTgt spid="106498">
                                            <p:txEl>
                                              <p:charRg st="0" end="19"/>
                                            </p:txEl>
                                          </p:spTgt>
                                        </p:tgtEl>
                                        <p:attrNameLst>
                                          <p:attrName>ppt_x</p:attrName>
                                        </p:attrNameLst>
                                      </p:cBhvr>
                                      <p:tavLst>
                                        <p:tav tm="0">
                                          <p:val>
                                            <p:strVal val="1+#ppt_w/2"/>
                                          </p:val>
                                        </p:tav>
                                        <p:tav tm="100000">
                                          <p:val>
                                            <p:strVal val="#ppt_x"/>
                                          </p:val>
                                        </p:tav>
                                      </p:tavLst>
                                    </p:anim>
                                    <p:anim calcmode="lin" valueType="num">
                                      <p:cBhvr additive="base">
                                        <p:cTn id="8" dur="1000" fill="hold"/>
                                        <p:tgtEl>
                                          <p:spTgt spid="106498">
                                            <p:txEl>
                                              <p:charRg st="0" end="19"/>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7" presetClass="entr" presetSubtype="10" fill="hold" nodeType="clickEffect">
                                  <p:stCondLst>
                                    <p:cond delay="0"/>
                                  </p:stCondLst>
                                  <p:childTnLst>
                                    <p:set>
                                      <p:cBhvr>
                                        <p:cTn id="12" dur="1" fill="hold">
                                          <p:stCondLst>
                                            <p:cond delay="0"/>
                                          </p:stCondLst>
                                        </p:cTn>
                                        <p:tgtEl>
                                          <p:spTgt spid="106498">
                                            <p:txEl>
                                              <p:charRg st="19" end="41"/>
                                            </p:txEl>
                                          </p:spTgt>
                                        </p:tgtEl>
                                        <p:attrNameLst>
                                          <p:attrName>style.visibility</p:attrName>
                                        </p:attrNameLst>
                                      </p:cBhvr>
                                      <p:to>
                                        <p:strVal val="visible"/>
                                      </p:to>
                                    </p:set>
                                    <p:anim calcmode="lin" valueType="num">
                                      <p:cBhvr>
                                        <p:cTn id="13" dur="500" fill="hold"/>
                                        <p:tgtEl>
                                          <p:spTgt spid="106498">
                                            <p:txEl>
                                              <p:charRg st="19" end="41"/>
                                            </p:txEl>
                                          </p:spTgt>
                                        </p:tgtEl>
                                        <p:attrNameLst>
                                          <p:attrName>ppt_w</p:attrName>
                                        </p:attrNameLst>
                                      </p:cBhvr>
                                      <p:tavLst>
                                        <p:tav tm="0">
                                          <p:val>
                                            <p:fltVal val="0.000000"/>
                                          </p:val>
                                        </p:tav>
                                        <p:tav tm="100000">
                                          <p:val>
                                            <p:strVal val="#ppt_w"/>
                                          </p:val>
                                        </p:tav>
                                      </p:tavLst>
                                    </p:anim>
                                    <p:anim calcmode="lin" valueType="num">
                                      <p:cBhvr>
                                        <p:cTn id="14" dur="500" fill="hold"/>
                                        <p:tgtEl>
                                          <p:spTgt spid="106498">
                                            <p:txEl>
                                              <p:charRg st="19" end="41"/>
                                            </p:txEl>
                                          </p:spTgt>
                                        </p:tgtEl>
                                        <p:attrNameLst>
                                          <p:attrName>ppt_h</p:attrName>
                                        </p:attrNameLst>
                                      </p:cBhvr>
                                      <p:tavLst>
                                        <p:tav tm="0">
                                          <p:val>
                                            <p:strVal val="#ppt_h"/>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1" presetClass="entr" presetSubtype="4" fill="hold" nodeType="clickEffect">
                                  <p:stCondLst>
                                    <p:cond delay="0"/>
                                  </p:stCondLst>
                                  <p:childTnLst>
                                    <p:set>
                                      <p:cBhvr>
                                        <p:cTn id="18" dur="1" fill="hold">
                                          <p:stCondLst>
                                            <p:cond delay="0"/>
                                          </p:stCondLst>
                                        </p:cTn>
                                        <p:tgtEl>
                                          <p:spTgt spid="106498">
                                            <p:txEl>
                                              <p:charRg st="41" end="143"/>
                                            </p:txEl>
                                          </p:spTgt>
                                        </p:tgtEl>
                                        <p:attrNameLst>
                                          <p:attrName>style.visibility</p:attrName>
                                        </p:attrNameLst>
                                      </p:cBhvr>
                                      <p:to>
                                        <p:strVal val="visible"/>
                                      </p:to>
                                    </p:set>
                                    <p:animEffect transition="in" filter="wheel(4)">
                                      <p:cBhvr>
                                        <p:cTn id="19" dur="1000"/>
                                        <p:tgtEl>
                                          <p:spTgt spid="106498">
                                            <p:txEl>
                                              <p:charRg st="41" end="143"/>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27" presetClass="entr" presetSubtype="0" fill="hold" nodeType="clickEffect">
                                  <p:stCondLst>
                                    <p:cond delay="0"/>
                                  </p:stCondLst>
                                  <p:iterate type="lt">
                                    <p:tmPct val="50000"/>
                                  </p:iterate>
                                  <p:childTnLst>
                                    <p:set>
                                      <p:cBhvr>
                                        <p:cTn id="23" dur="1" fill="hold">
                                          <p:stCondLst>
                                            <p:cond delay="0"/>
                                          </p:stCondLst>
                                        </p:cTn>
                                        <p:tgtEl>
                                          <p:spTgt spid="106498">
                                            <p:txEl>
                                              <p:charRg st="143" end="171"/>
                                            </p:txEl>
                                          </p:spTgt>
                                        </p:tgtEl>
                                        <p:attrNameLst>
                                          <p:attrName>style.visibility</p:attrName>
                                        </p:attrNameLst>
                                      </p:cBhvr>
                                      <p:to>
                                        <p:strVal val="visible"/>
                                      </p:to>
                                    </p:set>
                                    <p:anim calcmode="discrete" valueType="clr">
                                      <p:cBhvr override="childStyle">
                                        <p:cTn id="24" dur="80"/>
                                        <p:tgtEl>
                                          <p:spTgt spid="106498">
                                            <p:txEl>
                                              <p:charRg st="143" end="17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5" dur="80"/>
                                        <p:tgtEl>
                                          <p:spTgt spid="106498">
                                            <p:txEl>
                                              <p:charRg st="143" end="171"/>
                                            </p:txEl>
                                          </p:spTgt>
                                        </p:tgtEl>
                                        <p:attrNameLst>
                                          <p:attrName>fillcolor</p:attrName>
                                        </p:attrNameLst>
                                      </p:cBhvr>
                                      <p:tavLst>
                                        <p:tav tm="0">
                                          <p:val>
                                            <p:clrVal>
                                              <a:schemeClr val="accent2"/>
                                            </p:clrVal>
                                          </p:val>
                                        </p:tav>
                                        <p:tav tm="50000">
                                          <p:val>
                                            <p:clrVal>
                                              <a:schemeClr val="hlink"/>
                                            </p:clrVal>
                                          </p:val>
                                        </p:tav>
                                      </p:tavLst>
                                    </p:anim>
                                    <p:set>
                                      <p:cBhvr>
                                        <p:cTn id="26" dur="80"/>
                                        <p:tgtEl>
                                          <p:spTgt spid="106498">
                                            <p:txEl>
                                              <p:charRg st="143" end="171"/>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8546" name="Text Box 2"/>
          <p:cNvSpPr txBox="1"/>
          <p:nvPr/>
        </p:nvSpPr>
        <p:spPr>
          <a:xfrm>
            <a:off x="467995" y="1557020"/>
            <a:ext cx="8341995" cy="3279140"/>
          </a:xfrm>
          <a:prstGeom prst="rect">
            <a:avLst/>
          </a:prstGeom>
          <a:noFill/>
          <a:ln w="9525">
            <a:noFill/>
          </a:ln>
        </p:spPr>
        <p:txBody>
          <a:bodyPr wrap="square">
            <a:spAutoFit/>
          </a:bodyPr>
          <a:p>
            <a:pPr marL="476250" indent="-476250" algn="just">
              <a:lnSpc>
                <a:spcPct val="160000"/>
              </a:lnSpc>
              <a:spcBef>
                <a:spcPct val="50000"/>
              </a:spcBef>
            </a:pPr>
            <a:r>
              <a:rPr lang="zh-CN" altLang="en-US" sz="2800" b="1" dirty="0">
                <a:solidFill>
                  <a:srgbClr val="A50021"/>
                </a:solidFill>
                <a:latin typeface="Times New Roman" panose="02020603050405020304" pitchFamily="18" charset="0"/>
                <a:ea typeface="SimSun" panose="02010600030101010101" pitchFamily="2" charset="-122"/>
              </a:rPr>
              <a:t>⑵ 质粒（</a:t>
            </a:r>
            <a:r>
              <a:rPr lang="en-US" altLang="zh-CN" sz="2800" b="1" dirty="0">
                <a:solidFill>
                  <a:srgbClr val="A50021"/>
                </a:solidFill>
                <a:latin typeface="Times New Roman" panose="02020603050405020304" pitchFamily="18" charset="0"/>
                <a:ea typeface="SimSun" panose="02010600030101010101" pitchFamily="2" charset="-122"/>
              </a:rPr>
              <a:t>plasmid</a:t>
            </a:r>
            <a:r>
              <a:rPr lang="zh-CN" altLang="en-US" sz="2800" b="1" dirty="0">
                <a:solidFill>
                  <a:srgbClr val="A50021"/>
                </a:solidFill>
                <a:latin typeface="Times New Roman" panose="02020603050405020304" pitchFamily="18" charset="0"/>
                <a:ea typeface="SimSun" panose="02010600030101010101" pitchFamily="2" charset="-122"/>
              </a:rPr>
              <a:t>）</a:t>
            </a:r>
            <a:endParaRPr lang="zh-CN" altLang="en-US" sz="2800" b="1" dirty="0">
              <a:solidFill>
                <a:srgbClr val="A50021"/>
              </a:solidFill>
              <a:latin typeface="Times New Roman" panose="02020603050405020304" pitchFamily="18" charset="0"/>
              <a:ea typeface="SimSun" panose="02010600030101010101" pitchFamily="2" charset="-122"/>
            </a:endParaRPr>
          </a:p>
          <a:p>
            <a:pPr marL="476250" indent="-476250" algn="just">
              <a:lnSpc>
                <a:spcPct val="160000"/>
              </a:lnSpc>
              <a:spcBef>
                <a:spcPct val="50000"/>
              </a:spcBef>
            </a:pPr>
            <a:r>
              <a:rPr lang="zh-CN" altLang="en-US" sz="2800" b="1" dirty="0">
                <a:solidFill>
                  <a:srgbClr val="0000CC"/>
                </a:solidFill>
                <a:latin typeface="SimSun" panose="02010600030101010101" pitchFamily="2" charset="-122"/>
                <a:ea typeface="SimSun" panose="02010600030101010101" pitchFamily="2" charset="-122"/>
              </a:rPr>
              <a:t>质粒：</a:t>
            </a:r>
            <a:r>
              <a:rPr lang="zh-CN" altLang="en-US" sz="2800" b="1" dirty="0">
                <a:solidFill>
                  <a:srgbClr val="080808"/>
                </a:solidFill>
                <a:latin typeface="Times New Roman" panose="02020603050405020304" pitchFamily="18" charset="0"/>
                <a:ea typeface="楷体_GB2312" pitchFamily="49" charset="-122"/>
              </a:rPr>
              <a:t>是存在于细胞质中的一种染色体以外的遗传成分，为小型环状 </a:t>
            </a:r>
            <a:r>
              <a:rPr lang="en-US" altLang="zh-CN" sz="2800" b="1" dirty="0">
                <a:solidFill>
                  <a:srgbClr val="080808"/>
                </a:solidFill>
                <a:latin typeface="Times New Roman" panose="02020603050405020304" pitchFamily="18" charset="0"/>
                <a:ea typeface="楷体_GB2312" pitchFamily="49" charset="-122"/>
              </a:rPr>
              <a:t>DNA </a:t>
            </a:r>
            <a:r>
              <a:rPr lang="zh-CN" altLang="en-US" sz="2800" b="1" dirty="0">
                <a:solidFill>
                  <a:srgbClr val="080808"/>
                </a:solidFill>
                <a:latin typeface="Times New Roman" panose="02020603050405020304" pitchFamily="18" charset="0"/>
                <a:ea typeface="楷体_GB2312" pitchFamily="49" charset="-122"/>
              </a:rPr>
              <a:t>。</a:t>
            </a:r>
            <a:endParaRPr lang="zh-CN" altLang="en-US" sz="2800" b="1" dirty="0">
              <a:solidFill>
                <a:srgbClr val="080808"/>
              </a:solidFill>
              <a:latin typeface="Times New Roman" panose="02020603050405020304" pitchFamily="18" charset="0"/>
              <a:ea typeface="楷体_GB2312" pitchFamily="49" charset="-122"/>
            </a:endParaRPr>
          </a:p>
          <a:p>
            <a:pPr marL="476250" indent="-476250" algn="just">
              <a:lnSpc>
                <a:spcPct val="160000"/>
              </a:lnSpc>
              <a:spcBef>
                <a:spcPct val="50000"/>
              </a:spcBef>
            </a:pPr>
            <a:r>
              <a:rPr lang="zh-CN" altLang="en-US" sz="2800" b="1" dirty="0">
                <a:solidFill>
                  <a:srgbClr val="A50021"/>
                </a:solidFill>
                <a:latin typeface="Arial" panose="020B0604020202020204" pitchFamily="34" charset="0"/>
                <a:ea typeface="SimSun" panose="02010600030101010101" pitchFamily="2" charset="-122"/>
              </a:rPr>
              <a:t>     质粒已成为基因工程的重要工具。</a:t>
            </a:r>
            <a:endParaRPr lang="zh-CN" altLang="en-US" sz="2800" b="1" dirty="0">
              <a:solidFill>
                <a:srgbClr val="A50021"/>
              </a:solidFill>
              <a:latin typeface="Arial" panose="020B0604020202020204" pitchFamily="34" charset="0"/>
              <a:ea typeface="SimSun" panose="02010600030101010101" pitchFamily="2" charset="-122"/>
            </a:endParaRPr>
          </a:p>
        </p:txBody>
      </p:sp>
      <p:sp>
        <p:nvSpPr>
          <p:cNvPr id="36867" name="Text Box 3"/>
          <p:cNvSpPr txBox="1"/>
          <p:nvPr/>
        </p:nvSpPr>
        <p:spPr>
          <a:xfrm>
            <a:off x="784225" y="0"/>
            <a:ext cx="7777163" cy="762000"/>
          </a:xfrm>
          <a:prstGeom prst="rect">
            <a:avLst/>
          </a:prstGeom>
          <a:noFill/>
          <a:ln w="9525">
            <a:noFill/>
          </a:ln>
        </p:spPr>
        <p:txBody>
          <a:bodyPr>
            <a:spAutoFit/>
          </a:bodyPr>
          <a:p>
            <a:pPr>
              <a:spcBef>
                <a:spcPct val="50000"/>
              </a:spcBef>
            </a:pPr>
            <a:r>
              <a:rPr lang="zh-CN" altLang="en-US" sz="4400" b="1" dirty="0">
                <a:solidFill>
                  <a:srgbClr val="A50021"/>
                </a:solidFill>
                <a:latin typeface="隶书" pitchFamily="49" charset="-122"/>
                <a:ea typeface="隶书" pitchFamily="49" charset="-122"/>
              </a:rPr>
              <a:t>第一节 细 菌</a:t>
            </a:r>
            <a:endParaRPr lang="zh-CN" altLang="en-US" sz="4400" b="1" dirty="0">
              <a:solidFill>
                <a:srgbClr val="A50021"/>
              </a:solidFill>
              <a:latin typeface="隶书" pitchFamily="49" charset="-122"/>
              <a:ea typeface="隶书"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nodeType="withEffect">
                                  <p:stCondLst>
                                    <p:cond delay="0"/>
                                  </p:stCondLst>
                                  <p:childTnLst>
                                    <p:set>
                                      <p:cBhvr>
                                        <p:cTn id="6" dur="1" fill="hold">
                                          <p:stCondLst>
                                            <p:cond delay="0"/>
                                          </p:stCondLst>
                                        </p:cTn>
                                        <p:tgtEl>
                                          <p:spTgt spid="108546">
                                            <p:txEl>
                                              <p:charRg st="0" end="14"/>
                                            </p:txEl>
                                          </p:spTgt>
                                        </p:tgtEl>
                                        <p:attrNameLst>
                                          <p:attrName>style.visibility</p:attrName>
                                        </p:attrNameLst>
                                      </p:cBhvr>
                                      <p:to>
                                        <p:strVal val="visible"/>
                                      </p:to>
                                    </p:set>
                                    <p:anim calcmode="lin" valueType="num">
                                      <p:cBhvr>
                                        <p:cTn id="7" dur="500" fill="hold"/>
                                        <p:tgtEl>
                                          <p:spTgt spid="108546">
                                            <p:txEl>
                                              <p:charRg st="0" end="14"/>
                                            </p:txEl>
                                          </p:spTgt>
                                        </p:tgtEl>
                                        <p:attrNameLst>
                                          <p:attrName>ppt_w</p:attrName>
                                        </p:attrNameLst>
                                      </p:cBhvr>
                                      <p:tavLst>
                                        <p:tav tm="0">
                                          <p:val>
                                            <p:fltVal val="0.000000"/>
                                          </p:val>
                                        </p:tav>
                                        <p:tav tm="100000">
                                          <p:val>
                                            <p:strVal val="#ppt_w"/>
                                          </p:val>
                                        </p:tav>
                                      </p:tavLst>
                                    </p:anim>
                                    <p:anim calcmode="lin" valueType="num">
                                      <p:cBhvr>
                                        <p:cTn id="8" dur="500" fill="hold"/>
                                        <p:tgtEl>
                                          <p:spTgt spid="108546">
                                            <p:txEl>
                                              <p:charRg st="0" end="14"/>
                                            </p:txEl>
                                          </p:spTgt>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7" presetClass="entr" presetSubtype="0" fill="hold" nodeType="clickEffect">
                                  <p:stCondLst>
                                    <p:cond delay="0"/>
                                  </p:stCondLst>
                                  <p:iterate type="lt">
                                    <p:tmPct val="50000"/>
                                  </p:iterate>
                                  <p:childTnLst>
                                    <p:set>
                                      <p:cBhvr>
                                        <p:cTn id="12" dur="1" fill="hold">
                                          <p:stCondLst>
                                            <p:cond delay="0"/>
                                          </p:stCondLst>
                                        </p:cTn>
                                        <p:tgtEl>
                                          <p:spTgt spid="108546">
                                            <p:txEl>
                                              <p:charRg st="14" end="51"/>
                                            </p:txEl>
                                          </p:spTgt>
                                        </p:tgtEl>
                                        <p:attrNameLst>
                                          <p:attrName>style.visibility</p:attrName>
                                        </p:attrNameLst>
                                      </p:cBhvr>
                                      <p:to>
                                        <p:strVal val="visible"/>
                                      </p:to>
                                    </p:set>
                                    <p:anim calcmode="discrete" valueType="clr">
                                      <p:cBhvr override="childStyle">
                                        <p:cTn id="13" dur="80"/>
                                        <p:tgtEl>
                                          <p:spTgt spid="108546">
                                            <p:txEl>
                                              <p:charRg st="14" end="5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4" dur="80"/>
                                        <p:tgtEl>
                                          <p:spTgt spid="108546">
                                            <p:txEl>
                                              <p:charRg st="14" end="51"/>
                                            </p:txEl>
                                          </p:spTgt>
                                        </p:tgtEl>
                                        <p:attrNameLst>
                                          <p:attrName>fillcolor</p:attrName>
                                        </p:attrNameLst>
                                      </p:cBhvr>
                                      <p:tavLst>
                                        <p:tav tm="0">
                                          <p:val>
                                            <p:clrVal>
                                              <a:schemeClr val="accent2"/>
                                            </p:clrVal>
                                          </p:val>
                                        </p:tav>
                                        <p:tav tm="50000">
                                          <p:val>
                                            <p:clrVal>
                                              <a:schemeClr val="hlink"/>
                                            </p:clrVal>
                                          </p:val>
                                        </p:tav>
                                      </p:tavLst>
                                    </p:anim>
                                    <p:set>
                                      <p:cBhvr>
                                        <p:cTn id="15" dur="80"/>
                                        <p:tgtEl>
                                          <p:spTgt spid="108546">
                                            <p:txEl>
                                              <p:charRg st="14" end="51"/>
                                            </p:txEl>
                                          </p:spTgt>
                                        </p:tgtEl>
                                        <p:attrNameLst>
                                          <p:attrName>fill.type</p:attrName>
                                        </p:attrNameLst>
                                      </p:cBhvr>
                                      <p:to>
                                        <p:strVal val="solid"/>
                                      </p:to>
                                    </p:set>
                                  </p:childTnLst>
                                </p:cTn>
                              </p:par>
                            </p:childTnLst>
                          </p:cTn>
                        </p:par>
                      </p:childTnLst>
                    </p:cTn>
                  </p:par>
                  <p:par>
                    <p:cTn id="16" fill="hold">
                      <p:stCondLst>
                        <p:cond delay="indefinite"/>
                      </p:stCondLst>
                      <p:childTnLst>
                        <p:par>
                          <p:cTn id="17" fill="hold">
                            <p:stCondLst>
                              <p:cond delay="0"/>
                            </p:stCondLst>
                            <p:childTnLst>
                              <p:par>
                                <p:cTn id="18" presetID="27" presetClass="entr" presetSubtype="0" fill="hold" nodeType="clickEffect">
                                  <p:stCondLst>
                                    <p:cond delay="0"/>
                                  </p:stCondLst>
                                  <p:iterate type="lt">
                                    <p:tmPct val="50000"/>
                                  </p:iterate>
                                  <p:childTnLst>
                                    <p:set>
                                      <p:cBhvr>
                                        <p:cTn id="19" dur="1" fill="hold">
                                          <p:stCondLst>
                                            <p:cond delay="0"/>
                                          </p:stCondLst>
                                        </p:cTn>
                                        <p:tgtEl>
                                          <p:spTgt spid="108546">
                                            <p:txEl>
                                              <p:charRg st="51" end="72"/>
                                            </p:txEl>
                                          </p:spTgt>
                                        </p:tgtEl>
                                        <p:attrNameLst>
                                          <p:attrName>style.visibility</p:attrName>
                                        </p:attrNameLst>
                                      </p:cBhvr>
                                      <p:to>
                                        <p:strVal val="visible"/>
                                      </p:to>
                                    </p:set>
                                    <p:anim calcmode="discrete" valueType="clr">
                                      <p:cBhvr override="childStyle">
                                        <p:cTn id="20" dur="80"/>
                                        <p:tgtEl>
                                          <p:spTgt spid="108546">
                                            <p:txEl>
                                              <p:charRg st="51" end="7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1" dur="80"/>
                                        <p:tgtEl>
                                          <p:spTgt spid="108546">
                                            <p:txEl>
                                              <p:charRg st="51" end="72"/>
                                            </p:txEl>
                                          </p:spTgt>
                                        </p:tgtEl>
                                        <p:attrNameLst>
                                          <p:attrName>fillcolor</p:attrName>
                                        </p:attrNameLst>
                                      </p:cBhvr>
                                      <p:tavLst>
                                        <p:tav tm="0">
                                          <p:val>
                                            <p:clrVal>
                                              <a:schemeClr val="accent2"/>
                                            </p:clrVal>
                                          </p:val>
                                        </p:tav>
                                        <p:tav tm="50000">
                                          <p:val>
                                            <p:clrVal>
                                              <a:schemeClr val="hlink"/>
                                            </p:clrVal>
                                          </p:val>
                                        </p:tav>
                                      </p:tavLst>
                                    </p:anim>
                                    <p:set>
                                      <p:cBhvr>
                                        <p:cTn id="22" dur="80"/>
                                        <p:tgtEl>
                                          <p:spTgt spid="108546">
                                            <p:txEl>
                                              <p:charRg st="51" end="72"/>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6867" name="Text Box 3"/>
          <p:cNvSpPr txBox="1"/>
          <p:nvPr/>
        </p:nvSpPr>
        <p:spPr>
          <a:xfrm>
            <a:off x="683895" y="44450"/>
            <a:ext cx="7777163" cy="762000"/>
          </a:xfrm>
          <a:prstGeom prst="rect">
            <a:avLst/>
          </a:prstGeom>
          <a:noFill/>
          <a:ln w="9525">
            <a:noFill/>
          </a:ln>
        </p:spPr>
        <p:txBody>
          <a:bodyPr>
            <a:spAutoFit/>
          </a:bodyPr>
          <a:p>
            <a:pPr>
              <a:spcBef>
                <a:spcPct val="50000"/>
              </a:spcBef>
            </a:pPr>
            <a:r>
              <a:rPr lang="zh-CN" altLang="en-US" sz="4400" b="1" dirty="0">
                <a:solidFill>
                  <a:srgbClr val="A50021"/>
                </a:solidFill>
                <a:latin typeface="隶书" pitchFamily="49" charset="-122"/>
                <a:ea typeface="隶书" pitchFamily="49" charset="-122"/>
              </a:rPr>
              <a:t>第一节 细 菌</a:t>
            </a:r>
            <a:endParaRPr lang="zh-CN" altLang="en-US" sz="4400" b="1" dirty="0">
              <a:solidFill>
                <a:srgbClr val="A50021"/>
              </a:solidFill>
              <a:latin typeface="隶书" pitchFamily="49" charset="-122"/>
              <a:ea typeface="隶书" pitchFamily="49" charset="-122"/>
            </a:endParaRPr>
          </a:p>
        </p:txBody>
      </p:sp>
      <p:pic>
        <p:nvPicPr>
          <p:cNvPr id="2" name="图片 1"/>
          <p:cNvPicPr>
            <a:picLocks noChangeAspect="1"/>
          </p:cNvPicPr>
          <p:nvPr/>
        </p:nvPicPr>
        <p:blipFill>
          <a:blip r:embed="rId1"/>
          <a:stretch>
            <a:fillRect/>
          </a:stretch>
        </p:blipFill>
        <p:spPr>
          <a:xfrm>
            <a:off x="4740910" y="1581785"/>
            <a:ext cx="4229735" cy="1068070"/>
          </a:xfrm>
          <a:prstGeom prst="rect">
            <a:avLst/>
          </a:prstGeom>
        </p:spPr>
      </p:pic>
      <p:pic>
        <p:nvPicPr>
          <p:cNvPr id="3" name="图片 2"/>
          <p:cNvPicPr>
            <a:picLocks noChangeAspect="1"/>
          </p:cNvPicPr>
          <p:nvPr/>
        </p:nvPicPr>
        <p:blipFill>
          <a:blip r:embed="rId2"/>
          <a:stretch>
            <a:fillRect/>
          </a:stretch>
        </p:blipFill>
        <p:spPr>
          <a:xfrm>
            <a:off x="4777740" y="2670175"/>
            <a:ext cx="3979545" cy="612140"/>
          </a:xfrm>
          <a:prstGeom prst="rect">
            <a:avLst/>
          </a:prstGeom>
        </p:spPr>
      </p:pic>
      <p:pic>
        <p:nvPicPr>
          <p:cNvPr id="4" name="图片 3"/>
          <p:cNvPicPr>
            <a:picLocks noChangeAspect="1"/>
          </p:cNvPicPr>
          <p:nvPr/>
        </p:nvPicPr>
        <p:blipFill>
          <a:blip r:embed="rId3"/>
          <a:stretch>
            <a:fillRect/>
          </a:stretch>
        </p:blipFill>
        <p:spPr>
          <a:xfrm>
            <a:off x="4787900" y="3356610"/>
            <a:ext cx="4338955" cy="2990850"/>
          </a:xfrm>
          <a:prstGeom prst="rect">
            <a:avLst/>
          </a:prstGeom>
        </p:spPr>
      </p:pic>
      <p:pic>
        <p:nvPicPr>
          <p:cNvPr id="5" name="图片 4"/>
          <p:cNvPicPr>
            <a:picLocks noChangeAspect="1"/>
          </p:cNvPicPr>
          <p:nvPr/>
        </p:nvPicPr>
        <p:blipFill>
          <a:blip r:embed="rId4"/>
          <a:stretch>
            <a:fillRect/>
          </a:stretch>
        </p:blipFill>
        <p:spPr>
          <a:xfrm>
            <a:off x="35560" y="1568450"/>
            <a:ext cx="4607560" cy="3473450"/>
          </a:xfrm>
          <a:prstGeom prst="rect">
            <a:avLst/>
          </a:prstGeom>
        </p:spPr>
      </p:pic>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7892" name="Text Box 4"/>
          <p:cNvSpPr txBox="1"/>
          <p:nvPr/>
        </p:nvSpPr>
        <p:spPr>
          <a:xfrm>
            <a:off x="784225" y="0"/>
            <a:ext cx="7777163" cy="762000"/>
          </a:xfrm>
          <a:prstGeom prst="rect">
            <a:avLst/>
          </a:prstGeom>
          <a:noFill/>
          <a:ln w="9525">
            <a:noFill/>
          </a:ln>
        </p:spPr>
        <p:txBody>
          <a:bodyPr>
            <a:spAutoFit/>
          </a:bodyPr>
          <a:p>
            <a:pPr>
              <a:spcBef>
                <a:spcPct val="50000"/>
              </a:spcBef>
            </a:pPr>
            <a:r>
              <a:rPr lang="zh-CN" altLang="en-US" sz="4400" b="1" dirty="0">
                <a:solidFill>
                  <a:srgbClr val="A50021"/>
                </a:solidFill>
                <a:latin typeface="隶书" pitchFamily="49" charset="-122"/>
                <a:ea typeface="隶书" pitchFamily="49" charset="-122"/>
              </a:rPr>
              <a:t>第一节 细 菌</a:t>
            </a:r>
            <a:endParaRPr lang="zh-CN" altLang="en-US" sz="4400" b="1" dirty="0">
              <a:solidFill>
                <a:srgbClr val="A50021"/>
              </a:solidFill>
              <a:latin typeface="隶书" pitchFamily="49" charset="-122"/>
              <a:ea typeface="隶书" pitchFamily="49" charset="-122"/>
            </a:endParaRPr>
          </a:p>
        </p:txBody>
      </p:sp>
      <p:pic>
        <p:nvPicPr>
          <p:cNvPr id="2" name="图片 1"/>
          <p:cNvPicPr>
            <a:picLocks noChangeAspect="1"/>
          </p:cNvPicPr>
          <p:nvPr/>
        </p:nvPicPr>
        <p:blipFill>
          <a:blip r:embed="rId1"/>
          <a:stretch>
            <a:fillRect/>
          </a:stretch>
        </p:blipFill>
        <p:spPr>
          <a:xfrm>
            <a:off x="539750" y="1628775"/>
            <a:ext cx="7968615" cy="4705985"/>
          </a:xfrm>
          <a:prstGeom prst="rect">
            <a:avLst/>
          </a:prstGeom>
        </p:spPr>
      </p:pic>
      <p:sp>
        <p:nvSpPr>
          <p:cNvPr id="3" name="文本框 2"/>
          <p:cNvSpPr txBox="1"/>
          <p:nvPr/>
        </p:nvSpPr>
        <p:spPr>
          <a:xfrm>
            <a:off x="539750" y="903605"/>
            <a:ext cx="1610995" cy="583565"/>
          </a:xfrm>
          <a:prstGeom prst="rect">
            <a:avLst/>
          </a:prstGeom>
          <a:noFill/>
        </p:spPr>
        <p:txBody>
          <a:bodyPr wrap="none" rtlCol="0" anchor="t">
            <a:spAutoFit/>
          </a:bodyPr>
          <a:p>
            <a:r>
              <a:rPr lang="en-US" altLang="zh-CN" sz="3200" b="1" dirty="0">
                <a:solidFill>
                  <a:srgbClr val="990099"/>
                </a:solidFill>
                <a:latin typeface="Times New Roman" panose="02020603050405020304" pitchFamily="18" charset="0"/>
                <a:ea typeface="黑体" panose="02010609060101010101" pitchFamily="2" charset="-122"/>
                <a:sym typeface="+mn-ea"/>
              </a:rPr>
              <a:t>6</a:t>
            </a:r>
            <a:r>
              <a:rPr lang="zh-CN" altLang="en-US" sz="3200" b="1" dirty="0">
                <a:solidFill>
                  <a:srgbClr val="990099"/>
                </a:solidFill>
                <a:latin typeface="Times New Roman" panose="02020603050405020304" pitchFamily="18" charset="0"/>
                <a:ea typeface="黑体" panose="02010609060101010101" pitchFamily="2" charset="-122"/>
                <a:sym typeface="+mn-ea"/>
              </a:rPr>
              <a:t>、</a:t>
            </a:r>
            <a:r>
              <a:rPr lang="zh-CN" altLang="en-US" sz="3200" b="1" dirty="0">
                <a:solidFill>
                  <a:srgbClr val="990099"/>
                </a:solidFill>
                <a:latin typeface="Times New Roman" panose="02020603050405020304" pitchFamily="18" charset="0"/>
                <a:ea typeface="黑体" panose="02010609060101010101" pitchFamily="2" charset="-122"/>
                <a:sym typeface="+mn-ea"/>
              </a:rPr>
              <a:t>糖被</a:t>
            </a:r>
            <a:endParaRPr lang="zh-CN" altLang="en-US" sz="3200" b="1" dirty="0">
              <a:solidFill>
                <a:srgbClr val="990099"/>
              </a:solidFill>
              <a:latin typeface="Times New Roman" panose="02020603050405020304" pitchFamily="18" charset="0"/>
              <a:ea typeface="黑体" panose="02010609060101010101" pitchFamily="2" charset="-122"/>
              <a:sym typeface="+mn-ea"/>
            </a:endParaRP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7892" name="Text Box 4"/>
          <p:cNvSpPr txBox="1"/>
          <p:nvPr/>
        </p:nvSpPr>
        <p:spPr>
          <a:xfrm>
            <a:off x="784225" y="0"/>
            <a:ext cx="7777163" cy="762000"/>
          </a:xfrm>
          <a:prstGeom prst="rect">
            <a:avLst/>
          </a:prstGeom>
          <a:noFill/>
          <a:ln w="9525">
            <a:noFill/>
          </a:ln>
        </p:spPr>
        <p:txBody>
          <a:bodyPr>
            <a:spAutoFit/>
          </a:bodyPr>
          <a:p>
            <a:pPr>
              <a:spcBef>
                <a:spcPct val="50000"/>
              </a:spcBef>
            </a:pPr>
            <a:r>
              <a:rPr lang="zh-CN" altLang="en-US" sz="4400" b="1" dirty="0">
                <a:solidFill>
                  <a:srgbClr val="A50021"/>
                </a:solidFill>
                <a:latin typeface="隶书" pitchFamily="49" charset="-122"/>
                <a:ea typeface="隶书" pitchFamily="49" charset="-122"/>
              </a:rPr>
              <a:t>第一节 细 菌</a:t>
            </a:r>
            <a:endParaRPr lang="zh-CN" altLang="en-US" sz="4400" b="1" dirty="0">
              <a:solidFill>
                <a:srgbClr val="A50021"/>
              </a:solidFill>
              <a:latin typeface="隶书" pitchFamily="49" charset="-122"/>
              <a:ea typeface="隶书" pitchFamily="49" charset="-122"/>
            </a:endParaRPr>
          </a:p>
        </p:txBody>
      </p:sp>
      <p:sp>
        <p:nvSpPr>
          <p:cNvPr id="3" name="文本框 2"/>
          <p:cNvSpPr txBox="1"/>
          <p:nvPr/>
        </p:nvSpPr>
        <p:spPr>
          <a:xfrm>
            <a:off x="539750" y="903605"/>
            <a:ext cx="1610995" cy="583565"/>
          </a:xfrm>
          <a:prstGeom prst="rect">
            <a:avLst/>
          </a:prstGeom>
          <a:noFill/>
        </p:spPr>
        <p:txBody>
          <a:bodyPr wrap="none" rtlCol="0" anchor="t">
            <a:spAutoFit/>
          </a:bodyPr>
          <a:p>
            <a:r>
              <a:rPr lang="en-US" altLang="zh-CN" sz="3200" b="1" dirty="0">
                <a:solidFill>
                  <a:srgbClr val="990099"/>
                </a:solidFill>
                <a:latin typeface="Times New Roman" panose="02020603050405020304" pitchFamily="18" charset="0"/>
                <a:ea typeface="黑体" panose="02010609060101010101" pitchFamily="2" charset="-122"/>
                <a:sym typeface="+mn-ea"/>
              </a:rPr>
              <a:t>6</a:t>
            </a:r>
            <a:r>
              <a:rPr lang="zh-CN" altLang="en-US" sz="3200" b="1" dirty="0">
                <a:solidFill>
                  <a:srgbClr val="990099"/>
                </a:solidFill>
                <a:latin typeface="Times New Roman" panose="02020603050405020304" pitchFamily="18" charset="0"/>
                <a:ea typeface="黑体" panose="02010609060101010101" pitchFamily="2" charset="-122"/>
                <a:sym typeface="+mn-ea"/>
              </a:rPr>
              <a:t>、</a:t>
            </a:r>
            <a:r>
              <a:rPr lang="zh-CN" altLang="en-US" sz="3200" b="1" dirty="0">
                <a:solidFill>
                  <a:srgbClr val="990099"/>
                </a:solidFill>
                <a:latin typeface="Times New Roman" panose="02020603050405020304" pitchFamily="18" charset="0"/>
                <a:ea typeface="黑体" panose="02010609060101010101" pitchFamily="2" charset="-122"/>
                <a:sym typeface="+mn-ea"/>
              </a:rPr>
              <a:t>糖被</a:t>
            </a:r>
            <a:endParaRPr lang="zh-CN" altLang="en-US" sz="3200" b="1" dirty="0">
              <a:solidFill>
                <a:srgbClr val="990099"/>
              </a:solidFill>
              <a:latin typeface="Times New Roman" panose="02020603050405020304" pitchFamily="18" charset="0"/>
              <a:ea typeface="黑体" panose="02010609060101010101" pitchFamily="2" charset="-122"/>
              <a:sym typeface="+mn-ea"/>
            </a:endParaRPr>
          </a:p>
        </p:txBody>
      </p:sp>
      <p:pic>
        <p:nvPicPr>
          <p:cNvPr id="4" name="图片 3"/>
          <p:cNvPicPr>
            <a:picLocks noChangeAspect="1"/>
          </p:cNvPicPr>
          <p:nvPr/>
        </p:nvPicPr>
        <p:blipFill>
          <a:blip r:embed="rId1"/>
          <a:stretch>
            <a:fillRect/>
          </a:stretch>
        </p:blipFill>
        <p:spPr>
          <a:xfrm>
            <a:off x="683895" y="1628775"/>
            <a:ext cx="6132830" cy="4702175"/>
          </a:xfrm>
          <a:prstGeom prst="rect">
            <a:avLst/>
          </a:prstGeom>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1618" name="Text Box 2"/>
          <p:cNvSpPr txBox="1"/>
          <p:nvPr/>
        </p:nvSpPr>
        <p:spPr>
          <a:xfrm>
            <a:off x="915988" y="3213100"/>
            <a:ext cx="6980237" cy="3232150"/>
          </a:xfrm>
          <a:prstGeom prst="rect">
            <a:avLst/>
          </a:prstGeom>
          <a:noFill/>
          <a:ln w="9525">
            <a:noFill/>
          </a:ln>
        </p:spPr>
        <p:txBody>
          <a:bodyPr>
            <a:spAutoFit/>
          </a:bodyPr>
          <a:p>
            <a:pPr marL="1812925" indent="-1812925">
              <a:spcBef>
                <a:spcPct val="50000"/>
              </a:spcBef>
            </a:pPr>
            <a:r>
              <a:rPr lang="zh-CN" altLang="en-US" sz="2400" b="1" dirty="0">
                <a:latin typeface="SimSun" panose="02010600030101010101" pitchFamily="2" charset="-122"/>
                <a:ea typeface="SimSun" panose="02010600030101010101" pitchFamily="2" charset="-122"/>
              </a:rPr>
              <a:t> </a:t>
            </a:r>
            <a:r>
              <a:rPr lang="zh-CN" altLang="en-US" sz="2400" b="1" dirty="0">
                <a:solidFill>
                  <a:srgbClr val="0000CC"/>
                </a:solidFill>
                <a:latin typeface="SimSun" panose="02010600030101010101" pitchFamily="2" charset="-122"/>
                <a:ea typeface="SimSun" panose="02010600030101010101" pitchFamily="2" charset="-122"/>
              </a:rPr>
              <a:t>◆ 大荚膜</a:t>
            </a:r>
            <a:r>
              <a:rPr lang="zh-CN" altLang="en-US" sz="2400" dirty="0">
                <a:solidFill>
                  <a:srgbClr val="0000CC"/>
                </a:solidFill>
                <a:latin typeface="Arial" panose="020B0604020202020204" pitchFamily="34" charset="0"/>
                <a:ea typeface="SimSun" panose="02010600030101010101" pitchFamily="2" charset="-122"/>
              </a:rPr>
              <a:t> </a:t>
            </a:r>
            <a:r>
              <a:rPr lang="zh-CN" altLang="en-US" sz="2400" b="1" dirty="0">
                <a:solidFill>
                  <a:srgbClr val="0000CC"/>
                </a:solidFill>
                <a:latin typeface="Arial" panose="020B0604020202020204" pitchFamily="34" charset="0"/>
                <a:ea typeface="SimSun" panose="02010600030101010101" pitchFamily="2" charset="-122"/>
              </a:rPr>
              <a:t>：</a:t>
            </a:r>
            <a:r>
              <a:rPr lang="zh-CN" altLang="en-US" sz="2400" b="1" dirty="0">
                <a:solidFill>
                  <a:srgbClr val="080808"/>
                </a:solidFill>
                <a:latin typeface="楷体_GB2312" pitchFamily="49" charset="-122"/>
                <a:ea typeface="楷体_GB2312" pitchFamily="49" charset="-122"/>
              </a:rPr>
              <a:t>较厚，约 </a:t>
            </a:r>
            <a:r>
              <a:rPr lang="en-US" altLang="zh-CN" sz="2400" b="1" dirty="0">
                <a:solidFill>
                  <a:srgbClr val="080808"/>
                </a:solidFill>
                <a:latin typeface="楷体_GB2312" pitchFamily="49" charset="-122"/>
                <a:ea typeface="楷体_GB2312" pitchFamily="49" charset="-122"/>
              </a:rPr>
              <a:t>200nm</a:t>
            </a:r>
            <a:r>
              <a:rPr lang="zh-CN" altLang="en-US" sz="2400" b="1" dirty="0">
                <a:solidFill>
                  <a:srgbClr val="080808"/>
                </a:solidFill>
                <a:latin typeface="楷体_GB2312" pitchFamily="49" charset="-122"/>
                <a:ea typeface="楷体_GB2312" pitchFamily="49" charset="-122"/>
              </a:rPr>
              <a:t>，与细胞壁结合紧密 。</a:t>
            </a:r>
            <a:endParaRPr lang="zh-CN" altLang="en-US" sz="2400" b="1" dirty="0">
              <a:solidFill>
                <a:srgbClr val="080808"/>
              </a:solidFill>
              <a:latin typeface="楷体_GB2312" pitchFamily="49" charset="-122"/>
              <a:ea typeface="楷体_GB2312" pitchFamily="49" charset="-122"/>
            </a:endParaRPr>
          </a:p>
          <a:p>
            <a:pPr marL="1812925" indent="-1812925">
              <a:spcBef>
                <a:spcPct val="50000"/>
              </a:spcBef>
            </a:pPr>
            <a:r>
              <a:rPr lang="zh-CN" altLang="en-US" sz="2400" b="1" dirty="0">
                <a:latin typeface="SimSun" panose="02010600030101010101" pitchFamily="2" charset="-122"/>
                <a:ea typeface="SimSun" panose="02010600030101010101" pitchFamily="2" charset="-122"/>
              </a:rPr>
              <a:t> </a:t>
            </a:r>
            <a:r>
              <a:rPr lang="zh-CN" altLang="en-US" sz="2400" b="1" dirty="0">
                <a:solidFill>
                  <a:srgbClr val="0000CC"/>
                </a:solidFill>
                <a:latin typeface="SimSun" panose="02010600030101010101" pitchFamily="2" charset="-122"/>
                <a:ea typeface="SimSun" panose="02010600030101010101" pitchFamily="2" charset="-122"/>
              </a:rPr>
              <a:t>◆ 微荚膜 ：</a:t>
            </a:r>
            <a:r>
              <a:rPr lang="zh-CN" altLang="en-US" sz="2400" b="1" dirty="0">
                <a:solidFill>
                  <a:srgbClr val="080808"/>
                </a:solidFill>
                <a:latin typeface="楷体_GB2312" pitchFamily="49" charset="-122"/>
                <a:ea typeface="楷体_GB2312" pitchFamily="49" charset="-122"/>
              </a:rPr>
              <a:t>较薄，少于 </a:t>
            </a:r>
            <a:r>
              <a:rPr lang="en-US" altLang="zh-CN" sz="2400" b="1" dirty="0">
                <a:solidFill>
                  <a:srgbClr val="080808"/>
                </a:solidFill>
                <a:latin typeface="楷体_GB2312" pitchFamily="49" charset="-122"/>
                <a:ea typeface="楷体_GB2312" pitchFamily="49" charset="-122"/>
              </a:rPr>
              <a:t>200nm </a:t>
            </a:r>
            <a:r>
              <a:rPr lang="zh-CN" altLang="en-US" sz="2400" b="1" dirty="0">
                <a:solidFill>
                  <a:srgbClr val="080808"/>
                </a:solidFill>
                <a:latin typeface="楷体_GB2312" pitchFamily="49" charset="-122"/>
                <a:ea typeface="楷体_GB2312" pitchFamily="49" charset="-122"/>
              </a:rPr>
              <a:t>，与细胞表面结合较紧密 。</a:t>
            </a:r>
            <a:endParaRPr lang="zh-CN" altLang="en-US" sz="2400" b="1" dirty="0">
              <a:solidFill>
                <a:srgbClr val="080808"/>
              </a:solidFill>
              <a:latin typeface="楷体_GB2312" pitchFamily="49" charset="-122"/>
              <a:ea typeface="楷体_GB2312" pitchFamily="49" charset="-122"/>
            </a:endParaRPr>
          </a:p>
          <a:p>
            <a:pPr marL="1812925" indent="-1812925">
              <a:spcBef>
                <a:spcPct val="50000"/>
              </a:spcBef>
            </a:pPr>
            <a:r>
              <a:rPr lang="zh-CN" altLang="en-US" sz="2400" b="1" dirty="0">
                <a:latin typeface="SimSun" panose="02010600030101010101" pitchFamily="2" charset="-122"/>
                <a:ea typeface="SimSun" panose="02010600030101010101" pitchFamily="2" charset="-122"/>
              </a:rPr>
              <a:t> </a:t>
            </a:r>
            <a:r>
              <a:rPr lang="zh-CN" altLang="en-US" sz="2400" b="1" dirty="0">
                <a:solidFill>
                  <a:srgbClr val="0000CC"/>
                </a:solidFill>
                <a:latin typeface="SimSun" panose="02010600030101010101" pitchFamily="2" charset="-122"/>
                <a:ea typeface="SimSun" panose="02010600030101010101" pitchFamily="2" charset="-122"/>
              </a:rPr>
              <a:t>◆ 粘液层 ：</a:t>
            </a:r>
            <a:r>
              <a:rPr lang="zh-CN" altLang="en-US" sz="2400" b="1" dirty="0">
                <a:solidFill>
                  <a:srgbClr val="080808"/>
                </a:solidFill>
                <a:latin typeface="楷体_GB2312" pitchFamily="49" charset="-122"/>
                <a:ea typeface="楷体_GB2312" pitchFamily="49" charset="-122"/>
              </a:rPr>
              <a:t>量大，与细胞表面结合松散，没有明显的边界 。</a:t>
            </a:r>
            <a:endParaRPr lang="zh-CN" altLang="en-US" sz="2400" b="1" dirty="0">
              <a:solidFill>
                <a:srgbClr val="080808"/>
              </a:solidFill>
              <a:latin typeface="楷体_GB2312" pitchFamily="49" charset="-122"/>
              <a:ea typeface="楷体_GB2312" pitchFamily="49" charset="-122"/>
            </a:endParaRPr>
          </a:p>
          <a:p>
            <a:pPr marL="1812925" indent="-1812925">
              <a:spcBef>
                <a:spcPct val="50000"/>
              </a:spcBef>
            </a:pPr>
            <a:r>
              <a:rPr lang="zh-CN" altLang="en-US" sz="2400" dirty="0">
                <a:latin typeface="SimSun" panose="02010600030101010101" pitchFamily="2" charset="-122"/>
                <a:ea typeface="SimSun" panose="02010600030101010101" pitchFamily="2" charset="-122"/>
              </a:rPr>
              <a:t> </a:t>
            </a:r>
            <a:r>
              <a:rPr lang="zh-CN" altLang="en-US" sz="2400" b="1" dirty="0">
                <a:solidFill>
                  <a:srgbClr val="0000CC"/>
                </a:solidFill>
                <a:latin typeface="SimSun" panose="02010600030101010101" pitchFamily="2" charset="-122"/>
                <a:ea typeface="SimSun" panose="02010600030101010101" pitchFamily="2" charset="-122"/>
              </a:rPr>
              <a:t>◆ </a:t>
            </a:r>
            <a:r>
              <a:rPr lang="zh-CN" altLang="en-US" sz="2400" b="1" dirty="0">
                <a:solidFill>
                  <a:srgbClr val="0000CC"/>
                </a:solidFill>
                <a:latin typeface="Times New Roman" panose="02020603050405020304" pitchFamily="18" charset="0"/>
                <a:ea typeface="SimSun" panose="02010600030101010101" pitchFamily="2" charset="-122"/>
              </a:rPr>
              <a:t>“</a:t>
            </a:r>
            <a:r>
              <a:rPr lang="zh-CN" altLang="en-US" sz="2400" b="1" dirty="0">
                <a:solidFill>
                  <a:srgbClr val="0000CC"/>
                </a:solidFill>
                <a:latin typeface="SimSun" panose="02010600030101010101" pitchFamily="2" charset="-122"/>
                <a:ea typeface="SimSun" panose="02010600030101010101" pitchFamily="2" charset="-122"/>
              </a:rPr>
              <a:t>菌胶团</a:t>
            </a:r>
            <a:r>
              <a:rPr lang="zh-CN" altLang="en-US" sz="2400" b="1" dirty="0">
                <a:solidFill>
                  <a:srgbClr val="0000CC"/>
                </a:solidFill>
                <a:latin typeface="Times New Roman" panose="02020603050405020304" pitchFamily="18" charset="0"/>
                <a:ea typeface="SimSun" panose="02010600030101010101" pitchFamily="2" charset="-122"/>
              </a:rPr>
              <a:t>”</a:t>
            </a:r>
            <a:r>
              <a:rPr lang="zh-CN" altLang="en-US" sz="2400" b="1" dirty="0">
                <a:solidFill>
                  <a:srgbClr val="0000CC"/>
                </a:solidFill>
                <a:latin typeface="SimSun" panose="02010600030101010101" pitchFamily="2" charset="-122"/>
                <a:ea typeface="SimSun" panose="02010600030101010101" pitchFamily="2" charset="-122"/>
              </a:rPr>
              <a:t> ：</a:t>
            </a:r>
            <a:r>
              <a:rPr lang="zh-CN" altLang="en-US" sz="2400" b="1" dirty="0">
                <a:solidFill>
                  <a:srgbClr val="080808"/>
                </a:solidFill>
                <a:latin typeface="楷体_GB2312" pitchFamily="49" charset="-122"/>
                <a:ea typeface="楷体_GB2312" pitchFamily="49" charset="-122"/>
              </a:rPr>
              <a:t>是细菌群体的共同荚膜 。</a:t>
            </a:r>
            <a:endParaRPr lang="zh-CN" altLang="en-US" sz="2400" b="1" dirty="0">
              <a:solidFill>
                <a:srgbClr val="080808"/>
              </a:solidFill>
              <a:latin typeface="楷体_GB2312" pitchFamily="49" charset="-122"/>
              <a:ea typeface="楷体_GB2312" pitchFamily="49" charset="-122"/>
            </a:endParaRPr>
          </a:p>
        </p:txBody>
      </p:sp>
      <p:sp>
        <p:nvSpPr>
          <p:cNvPr id="111619" name="Text Box 3"/>
          <p:cNvSpPr txBox="1"/>
          <p:nvPr/>
        </p:nvSpPr>
        <p:spPr>
          <a:xfrm>
            <a:off x="450850" y="908050"/>
            <a:ext cx="7643813" cy="1814830"/>
          </a:xfrm>
          <a:prstGeom prst="rect">
            <a:avLst/>
          </a:prstGeom>
          <a:noFill/>
          <a:ln w="9525">
            <a:noFill/>
          </a:ln>
        </p:spPr>
        <p:txBody>
          <a:bodyPr>
            <a:spAutoFit/>
          </a:bodyPr>
          <a:p>
            <a:pPr marL="952500" indent="-952500">
              <a:spcBef>
                <a:spcPct val="50000"/>
              </a:spcBef>
            </a:pPr>
            <a:r>
              <a:rPr lang="en-US" altLang="zh-CN" sz="2800" b="1" dirty="0">
                <a:solidFill>
                  <a:srgbClr val="990099"/>
                </a:solidFill>
                <a:latin typeface="Times New Roman" panose="02020603050405020304" pitchFamily="18" charset="0"/>
                <a:ea typeface="黑体" panose="02010609060101010101" pitchFamily="2" charset="-122"/>
              </a:rPr>
              <a:t>6.1 </a:t>
            </a:r>
            <a:r>
              <a:rPr lang="zh-CN" altLang="en-US" sz="2800" b="1" dirty="0">
                <a:solidFill>
                  <a:srgbClr val="990099"/>
                </a:solidFill>
                <a:latin typeface="Times New Roman" panose="02020603050405020304" pitchFamily="18" charset="0"/>
                <a:ea typeface="黑体" panose="02010609060101010101" pitchFamily="2" charset="-122"/>
              </a:rPr>
              <a:t>荚膜（</a:t>
            </a:r>
            <a:r>
              <a:rPr lang="en-US" altLang="zh-CN" sz="2800" b="1" dirty="0">
                <a:solidFill>
                  <a:srgbClr val="990099"/>
                </a:solidFill>
                <a:latin typeface="Times New Roman" panose="02020603050405020304" pitchFamily="18" charset="0"/>
                <a:ea typeface="黑体" panose="02010609060101010101" pitchFamily="2" charset="-122"/>
              </a:rPr>
              <a:t>capsule</a:t>
            </a:r>
            <a:r>
              <a:rPr lang="zh-CN" altLang="en-US" sz="2800" b="1" dirty="0">
                <a:solidFill>
                  <a:srgbClr val="990099"/>
                </a:solidFill>
                <a:latin typeface="Times New Roman" panose="02020603050405020304" pitchFamily="18" charset="0"/>
                <a:ea typeface="黑体" panose="02010609060101010101" pitchFamily="2" charset="-122"/>
              </a:rPr>
              <a:t>）</a:t>
            </a:r>
            <a:endParaRPr lang="zh-CN" altLang="en-US" sz="2800" b="1" dirty="0">
              <a:solidFill>
                <a:srgbClr val="990099"/>
              </a:solidFill>
              <a:latin typeface="Times New Roman" panose="02020603050405020304" pitchFamily="18" charset="0"/>
              <a:ea typeface="黑体" panose="02010609060101010101" pitchFamily="2" charset="-122"/>
            </a:endParaRPr>
          </a:p>
          <a:p>
            <a:pPr marL="952500" indent="-952500">
              <a:lnSpc>
                <a:spcPct val="125000"/>
              </a:lnSpc>
              <a:spcBef>
                <a:spcPct val="50000"/>
              </a:spcBef>
            </a:pPr>
            <a:r>
              <a:rPr lang="zh-CN" altLang="en-US" sz="2800" b="1" dirty="0">
                <a:solidFill>
                  <a:srgbClr val="A50021"/>
                </a:solidFill>
                <a:latin typeface="Arial" panose="020B0604020202020204" pitchFamily="34" charset="0"/>
                <a:ea typeface="SimSun" panose="02010600030101010101" pitchFamily="2" charset="-122"/>
              </a:rPr>
              <a:t>（</a:t>
            </a:r>
            <a:r>
              <a:rPr lang="en-US" altLang="zh-CN" sz="2800" b="1" dirty="0">
                <a:solidFill>
                  <a:srgbClr val="A50021"/>
                </a:solidFill>
                <a:latin typeface="Arial" panose="020B0604020202020204" pitchFamily="34" charset="0"/>
                <a:ea typeface="SimSun" panose="02010600030101010101" pitchFamily="2" charset="-122"/>
              </a:rPr>
              <a:t>1</a:t>
            </a:r>
            <a:r>
              <a:rPr lang="zh-CN" altLang="en-US" sz="2800" b="1" dirty="0">
                <a:solidFill>
                  <a:srgbClr val="A50021"/>
                </a:solidFill>
                <a:latin typeface="Arial" panose="020B0604020202020204" pitchFamily="34" charset="0"/>
                <a:ea typeface="SimSun" panose="02010600030101010101" pitchFamily="2" charset="-122"/>
              </a:rPr>
              <a:t>）荚膜：</a:t>
            </a:r>
            <a:r>
              <a:rPr lang="zh-CN" altLang="en-US" sz="2800" b="1" dirty="0">
                <a:solidFill>
                  <a:srgbClr val="080808"/>
                </a:solidFill>
                <a:latin typeface="Arial" panose="020B0604020202020204" pitchFamily="34" charset="0"/>
                <a:ea typeface="楷体_GB2312" pitchFamily="49" charset="-122"/>
              </a:rPr>
              <a:t>某些细菌细胞壁外存在一层厚度不定的胶状物质，称为荚膜。</a:t>
            </a:r>
            <a:endParaRPr lang="zh-CN" altLang="en-US" sz="2800" b="1" dirty="0">
              <a:solidFill>
                <a:srgbClr val="080808"/>
              </a:solidFill>
              <a:latin typeface="Arial" panose="020B0604020202020204" pitchFamily="34" charset="0"/>
              <a:ea typeface="楷体_GB2312" pitchFamily="49" charset="-122"/>
            </a:endParaRPr>
          </a:p>
        </p:txBody>
      </p:sp>
      <p:sp>
        <p:nvSpPr>
          <p:cNvPr id="37892" name="Text Box 4"/>
          <p:cNvSpPr txBox="1"/>
          <p:nvPr/>
        </p:nvSpPr>
        <p:spPr>
          <a:xfrm>
            <a:off x="784225" y="0"/>
            <a:ext cx="7777163" cy="762000"/>
          </a:xfrm>
          <a:prstGeom prst="rect">
            <a:avLst/>
          </a:prstGeom>
          <a:noFill/>
          <a:ln w="9525">
            <a:noFill/>
          </a:ln>
        </p:spPr>
        <p:txBody>
          <a:bodyPr>
            <a:spAutoFit/>
          </a:bodyPr>
          <a:p>
            <a:pPr>
              <a:spcBef>
                <a:spcPct val="50000"/>
              </a:spcBef>
            </a:pPr>
            <a:r>
              <a:rPr lang="zh-CN" altLang="en-US" sz="4400" b="1" dirty="0">
                <a:solidFill>
                  <a:srgbClr val="A50021"/>
                </a:solidFill>
                <a:latin typeface="隶书" pitchFamily="49" charset="-122"/>
                <a:ea typeface="隶书" pitchFamily="49" charset="-122"/>
              </a:rPr>
              <a:t>第一节 细 菌</a:t>
            </a:r>
            <a:endParaRPr lang="zh-CN" altLang="en-US" sz="4400" b="1" dirty="0">
              <a:solidFill>
                <a:srgbClr val="A50021"/>
              </a:solidFill>
              <a:latin typeface="隶书" pitchFamily="49" charset="-122"/>
              <a:ea typeface="隶书"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11619">
                                            <p:txEl>
                                              <p:charRg st="0" end="14"/>
                                            </p:txEl>
                                          </p:spTgt>
                                        </p:tgtEl>
                                        <p:attrNameLst>
                                          <p:attrName>style.visibility</p:attrName>
                                        </p:attrNameLst>
                                      </p:cBhvr>
                                      <p:to>
                                        <p:strVal val="visible"/>
                                      </p:to>
                                    </p:set>
                                    <p:anim calcmode="lin" valueType="num">
                                      <p:cBhvr additive="base">
                                        <p:cTn id="7" dur="1000" fill="hold"/>
                                        <p:tgtEl>
                                          <p:spTgt spid="111619">
                                            <p:txEl>
                                              <p:charRg st="0" end="14"/>
                                            </p:txEl>
                                          </p:spTgt>
                                        </p:tgtEl>
                                        <p:attrNameLst>
                                          <p:attrName>ppt_x</p:attrName>
                                        </p:attrNameLst>
                                      </p:cBhvr>
                                      <p:tavLst>
                                        <p:tav tm="0">
                                          <p:val>
                                            <p:strVal val="#ppt_x"/>
                                          </p:val>
                                        </p:tav>
                                        <p:tav tm="100000">
                                          <p:val>
                                            <p:strVal val="#ppt_x"/>
                                          </p:val>
                                        </p:tav>
                                      </p:tavLst>
                                    </p:anim>
                                    <p:anim calcmode="lin" valueType="num">
                                      <p:cBhvr additive="base">
                                        <p:cTn id="8" dur="1000" fill="hold"/>
                                        <p:tgtEl>
                                          <p:spTgt spid="111619">
                                            <p:txEl>
                                              <p:charRg st="0" end="14"/>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 presetClass="entr" presetSubtype="10" fill="hold" nodeType="clickEffect">
                                  <p:stCondLst>
                                    <p:cond delay="0"/>
                                  </p:stCondLst>
                                  <p:childTnLst>
                                    <p:set>
                                      <p:cBhvr>
                                        <p:cTn id="12" dur="1" fill="hold">
                                          <p:stCondLst>
                                            <p:cond delay="0"/>
                                          </p:stCondLst>
                                        </p:cTn>
                                        <p:tgtEl>
                                          <p:spTgt spid="111619">
                                            <p:txEl>
                                              <p:charRg st="14" end="48"/>
                                            </p:txEl>
                                          </p:spTgt>
                                        </p:tgtEl>
                                        <p:attrNameLst>
                                          <p:attrName>style.visibility</p:attrName>
                                        </p:attrNameLst>
                                      </p:cBhvr>
                                      <p:to>
                                        <p:strVal val="visible"/>
                                      </p:to>
                                    </p:set>
                                    <p:animEffect transition="in" filter="checkerboard(across)">
                                      <p:cBhvr>
                                        <p:cTn id="13" dur="1000"/>
                                        <p:tgtEl>
                                          <p:spTgt spid="111619">
                                            <p:txEl>
                                              <p:charRg st="14" end="48"/>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27" presetClass="entr" presetSubtype="0" fill="hold" nodeType="clickEffect">
                                  <p:stCondLst>
                                    <p:cond delay="0"/>
                                  </p:stCondLst>
                                  <p:iterate type="lt">
                                    <p:tmPct val="50000"/>
                                  </p:iterate>
                                  <p:childTnLst>
                                    <p:set>
                                      <p:cBhvr>
                                        <p:cTn id="17" dur="1" fill="hold">
                                          <p:stCondLst>
                                            <p:cond delay="0"/>
                                          </p:stCondLst>
                                        </p:cTn>
                                        <p:tgtEl>
                                          <p:spTgt spid="111618">
                                            <p:txEl>
                                              <p:charRg st="0" end="30"/>
                                            </p:txEl>
                                          </p:spTgt>
                                        </p:tgtEl>
                                        <p:attrNameLst>
                                          <p:attrName>style.visibility</p:attrName>
                                        </p:attrNameLst>
                                      </p:cBhvr>
                                      <p:to>
                                        <p:strVal val="visible"/>
                                      </p:to>
                                    </p:set>
                                    <p:anim calcmode="discrete" valueType="clr">
                                      <p:cBhvr override="childStyle">
                                        <p:cTn id="18" dur="80"/>
                                        <p:tgtEl>
                                          <p:spTgt spid="111618">
                                            <p:txEl>
                                              <p:charRg st="0" end="3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9" dur="80"/>
                                        <p:tgtEl>
                                          <p:spTgt spid="111618">
                                            <p:txEl>
                                              <p:charRg st="0" end="30"/>
                                            </p:txEl>
                                          </p:spTgt>
                                        </p:tgtEl>
                                        <p:attrNameLst>
                                          <p:attrName>fillcolor</p:attrName>
                                        </p:attrNameLst>
                                      </p:cBhvr>
                                      <p:tavLst>
                                        <p:tav tm="0">
                                          <p:val>
                                            <p:clrVal>
                                              <a:schemeClr val="accent2"/>
                                            </p:clrVal>
                                          </p:val>
                                        </p:tav>
                                        <p:tav tm="50000">
                                          <p:val>
                                            <p:clrVal>
                                              <a:schemeClr val="hlink"/>
                                            </p:clrVal>
                                          </p:val>
                                        </p:tav>
                                      </p:tavLst>
                                    </p:anim>
                                    <p:set>
                                      <p:cBhvr>
                                        <p:cTn id="20" dur="80"/>
                                        <p:tgtEl>
                                          <p:spTgt spid="111618">
                                            <p:txEl>
                                              <p:charRg st="0" end="30"/>
                                            </p:txEl>
                                          </p:spTgt>
                                        </p:tgtEl>
                                        <p:attrNameLst>
                                          <p:attrName>fill.type</p:attrName>
                                        </p:attrNameLst>
                                      </p:cBhvr>
                                      <p:to>
                                        <p:strVal val="solid"/>
                                      </p:to>
                                    </p:set>
                                  </p:childTnLst>
                                </p:cTn>
                              </p:par>
                            </p:childTnLst>
                          </p:cTn>
                        </p:par>
                      </p:childTnLst>
                    </p:cTn>
                  </p:par>
                  <p:par>
                    <p:cTn id="21" fill="hold">
                      <p:stCondLst>
                        <p:cond delay="indefinite"/>
                      </p:stCondLst>
                      <p:childTnLst>
                        <p:par>
                          <p:cTn id="22" fill="hold">
                            <p:stCondLst>
                              <p:cond delay="0"/>
                            </p:stCondLst>
                            <p:childTnLst>
                              <p:par>
                                <p:cTn id="23" presetID="27" presetClass="entr" presetSubtype="0" fill="hold" nodeType="clickEffect">
                                  <p:stCondLst>
                                    <p:cond delay="0"/>
                                  </p:stCondLst>
                                  <p:iterate type="lt">
                                    <p:tmPct val="50000"/>
                                  </p:iterate>
                                  <p:childTnLst>
                                    <p:set>
                                      <p:cBhvr>
                                        <p:cTn id="24" dur="1" fill="hold">
                                          <p:stCondLst>
                                            <p:cond delay="0"/>
                                          </p:stCondLst>
                                        </p:cTn>
                                        <p:tgtEl>
                                          <p:spTgt spid="111618">
                                            <p:txEl>
                                              <p:charRg st="30" end="64"/>
                                            </p:txEl>
                                          </p:spTgt>
                                        </p:tgtEl>
                                        <p:attrNameLst>
                                          <p:attrName>style.visibility</p:attrName>
                                        </p:attrNameLst>
                                      </p:cBhvr>
                                      <p:to>
                                        <p:strVal val="visible"/>
                                      </p:to>
                                    </p:set>
                                    <p:anim calcmode="discrete" valueType="clr">
                                      <p:cBhvr override="childStyle">
                                        <p:cTn id="25" dur="80"/>
                                        <p:tgtEl>
                                          <p:spTgt spid="111618">
                                            <p:txEl>
                                              <p:charRg st="30" end="64"/>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6" dur="80"/>
                                        <p:tgtEl>
                                          <p:spTgt spid="111618">
                                            <p:txEl>
                                              <p:charRg st="30" end="64"/>
                                            </p:txEl>
                                          </p:spTgt>
                                        </p:tgtEl>
                                        <p:attrNameLst>
                                          <p:attrName>fillcolor</p:attrName>
                                        </p:attrNameLst>
                                      </p:cBhvr>
                                      <p:tavLst>
                                        <p:tav tm="0">
                                          <p:val>
                                            <p:clrVal>
                                              <a:schemeClr val="accent2"/>
                                            </p:clrVal>
                                          </p:val>
                                        </p:tav>
                                        <p:tav tm="50000">
                                          <p:val>
                                            <p:clrVal>
                                              <a:schemeClr val="hlink"/>
                                            </p:clrVal>
                                          </p:val>
                                        </p:tav>
                                      </p:tavLst>
                                    </p:anim>
                                    <p:set>
                                      <p:cBhvr>
                                        <p:cTn id="27" dur="80"/>
                                        <p:tgtEl>
                                          <p:spTgt spid="111618">
                                            <p:txEl>
                                              <p:charRg st="30" end="64"/>
                                            </p:txEl>
                                          </p:spTgt>
                                        </p:tgtEl>
                                        <p:attrNameLst>
                                          <p:attrName>fill.type</p:attrName>
                                        </p:attrNameLst>
                                      </p:cBhvr>
                                      <p:to>
                                        <p:strVal val="solid"/>
                                      </p:to>
                                    </p:set>
                                  </p:childTnLst>
                                </p:cTn>
                              </p:par>
                            </p:childTnLst>
                          </p:cTn>
                        </p:par>
                      </p:childTnLst>
                    </p:cTn>
                  </p:par>
                  <p:par>
                    <p:cTn id="28" fill="hold">
                      <p:stCondLst>
                        <p:cond delay="indefinite"/>
                      </p:stCondLst>
                      <p:childTnLst>
                        <p:par>
                          <p:cTn id="29" fill="hold">
                            <p:stCondLst>
                              <p:cond delay="0"/>
                            </p:stCondLst>
                            <p:childTnLst>
                              <p:par>
                                <p:cTn id="30" presetID="27" presetClass="entr" presetSubtype="0" fill="hold" nodeType="clickEffect">
                                  <p:stCondLst>
                                    <p:cond delay="0"/>
                                  </p:stCondLst>
                                  <p:iterate type="lt">
                                    <p:tmPct val="50000"/>
                                  </p:iterate>
                                  <p:childTnLst>
                                    <p:set>
                                      <p:cBhvr>
                                        <p:cTn id="31" dur="1" fill="hold">
                                          <p:stCondLst>
                                            <p:cond delay="0"/>
                                          </p:stCondLst>
                                        </p:cTn>
                                        <p:tgtEl>
                                          <p:spTgt spid="111618">
                                            <p:txEl>
                                              <p:charRg st="64" end="95"/>
                                            </p:txEl>
                                          </p:spTgt>
                                        </p:tgtEl>
                                        <p:attrNameLst>
                                          <p:attrName>style.visibility</p:attrName>
                                        </p:attrNameLst>
                                      </p:cBhvr>
                                      <p:to>
                                        <p:strVal val="visible"/>
                                      </p:to>
                                    </p:set>
                                    <p:anim calcmode="discrete" valueType="clr">
                                      <p:cBhvr override="childStyle">
                                        <p:cTn id="32" dur="80"/>
                                        <p:tgtEl>
                                          <p:spTgt spid="111618">
                                            <p:txEl>
                                              <p:charRg st="64" end="95"/>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33" dur="80"/>
                                        <p:tgtEl>
                                          <p:spTgt spid="111618">
                                            <p:txEl>
                                              <p:charRg st="64" end="95"/>
                                            </p:txEl>
                                          </p:spTgt>
                                        </p:tgtEl>
                                        <p:attrNameLst>
                                          <p:attrName>fillcolor</p:attrName>
                                        </p:attrNameLst>
                                      </p:cBhvr>
                                      <p:tavLst>
                                        <p:tav tm="0">
                                          <p:val>
                                            <p:clrVal>
                                              <a:schemeClr val="accent2"/>
                                            </p:clrVal>
                                          </p:val>
                                        </p:tav>
                                        <p:tav tm="50000">
                                          <p:val>
                                            <p:clrVal>
                                              <a:schemeClr val="hlink"/>
                                            </p:clrVal>
                                          </p:val>
                                        </p:tav>
                                      </p:tavLst>
                                    </p:anim>
                                    <p:set>
                                      <p:cBhvr>
                                        <p:cTn id="34" dur="80"/>
                                        <p:tgtEl>
                                          <p:spTgt spid="111618">
                                            <p:txEl>
                                              <p:charRg st="64" end="95"/>
                                            </p:txEl>
                                          </p:spTgt>
                                        </p:tgtEl>
                                        <p:attrNameLst>
                                          <p:attrName>fill.type</p:attrName>
                                        </p:attrNameLst>
                                      </p:cBhvr>
                                      <p:to>
                                        <p:strVal val="solid"/>
                                      </p:to>
                                    </p:set>
                                  </p:childTnLst>
                                </p:cTn>
                              </p:par>
                            </p:childTnLst>
                          </p:cTn>
                        </p:par>
                      </p:childTnLst>
                    </p:cTn>
                  </p:par>
                  <p:par>
                    <p:cTn id="35" fill="hold">
                      <p:stCondLst>
                        <p:cond delay="indefinite"/>
                      </p:stCondLst>
                      <p:childTnLst>
                        <p:par>
                          <p:cTn id="36" fill="hold">
                            <p:stCondLst>
                              <p:cond delay="0"/>
                            </p:stCondLst>
                            <p:childTnLst>
                              <p:par>
                                <p:cTn id="37" presetID="27" presetClass="entr" presetSubtype="0" fill="hold" nodeType="clickEffect">
                                  <p:stCondLst>
                                    <p:cond delay="0"/>
                                  </p:stCondLst>
                                  <p:iterate type="lt">
                                    <p:tmPct val="50000"/>
                                  </p:iterate>
                                  <p:childTnLst>
                                    <p:set>
                                      <p:cBhvr>
                                        <p:cTn id="38" dur="1" fill="hold">
                                          <p:stCondLst>
                                            <p:cond delay="0"/>
                                          </p:stCondLst>
                                        </p:cTn>
                                        <p:tgtEl>
                                          <p:spTgt spid="111618">
                                            <p:txEl>
                                              <p:charRg st="95" end="118"/>
                                            </p:txEl>
                                          </p:spTgt>
                                        </p:tgtEl>
                                        <p:attrNameLst>
                                          <p:attrName>style.visibility</p:attrName>
                                        </p:attrNameLst>
                                      </p:cBhvr>
                                      <p:to>
                                        <p:strVal val="visible"/>
                                      </p:to>
                                    </p:set>
                                    <p:anim calcmode="discrete" valueType="clr">
                                      <p:cBhvr override="childStyle">
                                        <p:cTn id="39" dur="80"/>
                                        <p:tgtEl>
                                          <p:spTgt spid="111618">
                                            <p:txEl>
                                              <p:charRg st="95" end="118"/>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40" dur="80"/>
                                        <p:tgtEl>
                                          <p:spTgt spid="111618">
                                            <p:txEl>
                                              <p:charRg st="95" end="118"/>
                                            </p:txEl>
                                          </p:spTgt>
                                        </p:tgtEl>
                                        <p:attrNameLst>
                                          <p:attrName>fillcolor</p:attrName>
                                        </p:attrNameLst>
                                      </p:cBhvr>
                                      <p:tavLst>
                                        <p:tav tm="0">
                                          <p:val>
                                            <p:clrVal>
                                              <a:schemeClr val="accent2"/>
                                            </p:clrVal>
                                          </p:val>
                                        </p:tav>
                                        <p:tav tm="50000">
                                          <p:val>
                                            <p:clrVal>
                                              <a:schemeClr val="hlink"/>
                                            </p:clrVal>
                                          </p:val>
                                        </p:tav>
                                      </p:tavLst>
                                    </p:anim>
                                    <p:set>
                                      <p:cBhvr>
                                        <p:cTn id="41" dur="80"/>
                                        <p:tgtEl>
                                          <p:spTgt spid="111618">
                                            <p:txEl>
                                              <p:charRg st="95" end="118"/>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13666" name="Picture 2" descr="3"/>
          <p:cNvPicPr>
            <a:picLocks noChangeAspect="1"/>
          </p:cNvPicPr>
          <p:nvPr/>
        </p:nvPicPr>
        <p:blipFill>
          <a:blip r:embed="rId1"/>
          <a:srcRect t="1302" b="48067"/>
          <a:stretch>
            <a:fillRect/>
          </a:stretch>
        </p:blipFill>
        <p:spPr>
          <a:xfrm>
            <a:off x="915988" y="1052513"/>
            <a:ext cx="6192837" cy="3946525"/>
          </a:xfrm>
          <a:prstGeom prst="rect">
            <a:avLst/>
          </a:prstGeom>
          <a:noFill/>
          <a:ln w="28575" cap="flat" cmpd="sng">
            <a:solidFill>
              <a:srgbClr val="000000"/>
            </a:solidFill>
            <a:prstDash val="solid"/>
            <a:miter/>
            <a:headEnd type="none" w="med" len="med"/>
            <a:tailEnd type="none" w="med" len="med"/>
          </a:ln>
        </p:spPr>
      </p:pic>
      <p:pic>
        <p:nvPicPr>
          <p:cNvPr id="113667" name="Picture 3" descr="3"/>
          <p:cNvPicPr>
            <a:picLocks noChangeAspect="1"/>
          </p:cNvPicPr>
          <p:nvPr/>
        </p:nvPicPr>
        <p:blipFill>
          <a:blip r:embed="rId1"/>
          <a:srcRect l="20734" t="65384" r="23016" b="1733"/>
          <a:stretch>
            <a:fillRect/>
          </a:stretch>
        </p:blipFill>
        <p:spPr>
          <a:xfrm>
            <a:off x="4040188" y="3573463"/>
            <a:ext cx="4114800" cy="3027362"/>
          </a:xfrm>
          <a:prstGeom prst="rect">
            <a:avLst/>
          </a:prstGeom>
          <a:noFill/>
          <a:ln w="28575" cap="flat" cmpd="sng">
            <a:solidFill>
              <a:srgbClr val="000000"/>
            </a:solidFill>
            <a:prstDash val="solid"/>
            <a:miter/>
            <a:headEnd type="none" w="med" len="med"/>
            <a:tailEnd type="none" w="med" len="med"/>
          </a:ln>
        </p:spPr>
      </p:pic>
      <p:sp>
        <p:nvSpPr>
          <p:cNvPr id="113668" name="Text Box 4"/>
          <p:cNvSpPr txBox="1"/>
          <p:nvPr/>
        </p:nvSpPr>
        <p:spPr>
          <a:xfrm>
            <a:off x="1714500" y="5661025"/>
            <a:ext cx="2376488" cy="457200"/>
          </a:xfrm>
          <a:prstGeom prst="rect">
            <a:avLst/>
          </a:prstGeom>
          <a:noFill/>
          <a:ln w="9525">
            <a:noFill/>
          </a:ln>
        </p:spPr>
        <p:txBody>
          <a:bodyPr>
            <a:spAutoFit/>
          </a:bodyPr>
          <a:p>
            <a:pPr>
              <a:spcBef>
                <a:spcPct val="50000"/>
              </a:spcBef>
            </a:pPr>
            <a:r>
              <a:rPr lang="zh-CN" altLang="en-US" sz="2400" b="1" dirty="0">
                <a:solidFill>
                  <a:srgbClr val="FFFF00"/>
                </a:solidFill>
                <a:latin typeface="Times New Roman" panose="02020603050405020304" pitchFamily="18" charset="0"/>
                <a:ea typeface="SimSun" panose="02010600030101010101" pitchFamily="2" charset="-122"/>
              </a:rPr>
              <a:t>细 菌 的 荚 膜</a:t>
            </a:r>
            <a:endParaRPr lang="zh-CN" altLang="en-US" sz="2400" b="1" dirty="0">
              <a:solidFill>
                <a:srgbClr val="FFFF00"/>
              </a:solidFill>
              <a:latin typeface="Times New Roman" panose="02020603050405020304" pitchFamily="18" charset="0"/>
              <a:ea typeface="SimSun" panose="02010600030101010101" pitchFamily="2" charset="-122"/>
            </a:endParaRPr>
          </a:p>
        </p:txBody>
      </p:sp>
      <p:sp>
        <p:nvSpPr>
          <p:cNvPr id="38917" name="Text Box 5"/>
          <p:cNvSpPr txBox="1"/>
          <p:nvPr/>
        </p:nvSpPr>
        <p:spPr>
          <a:xfrm>
            <a:off x="784225" y="0"/>
            <a:ext cx="7777163" cy="762000"/>
          </a:xfrm>
          <a:prstGeom prst="rect">
            <a:avLst/>
          </a:prstGeom>
          <a:noFill/>
          <a:ln w="9525">
            <a:noFill/>
          </a:ln>
        </p:spPr>
        <p:txBody>
          <a:bodyPr>
            <a:spAutoFit/>
          </a:bodyPr>
          <a:p>
            <a:pPr>
              <a:spcBef>
                <a:spcPct val="50000"/>
              </a:spcBef>
            </a:pPr>
            <a:r>
              <a:rPr lang="zh-CN" altLang="en-US" sz="4400" b="1" dirty="0">
                <a:solidFill>
                  <a:srgbClr val="A50021"/>
                </a:solidFill>
                <a:latin typeface="隶书" pitchFamily="49" charset="-122"/>
                <a:ea typeface="隶书" pitchFamily="49" charset="-122"/>
              </a:rPr>
              <a:t>第一节 细 菌</a:t>
            </a:r>
            <a:endParaRPr lang="zh-CN" altLang="en-US" sz="4400" b="1" dirty="0">
              <a:solidFill>
                <a:srgbClr val="A50021"/>
              </a:solidFill>
              <a:latin typeface="隶书" pitchFamily="49" charset="-122"/>
              <a:ea typeface="隶书"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nodeType="withEffect">
                                  <p:stCondLst>
                                    <p:cond delay="0"/>
                                  </p:stCondLst>
                                  <p:childTnLst>
                                    <p:set>
                                      <p:cBhvr>
                                        <p:cTn id="6" dur="1" fill="hold">
                                          <p:stCondLst>
                                            <p:cond delay="0"/>
                                          </p:stCondLst>
                                        </p:cTn>
                                        <p:tgtEl>
                                          <p:spTgt spid="113666"/>
                                        </p:tgtEl>
                                        <p:attrNameLst>
                                          <p:attrName>style.visibility</p:attrName>
                                        </p:attrNameLst>
                                      </p:cBhvr>
                                      <p:to>
                                        <p:strVal val="visible"/>
                                      </p:to>
                                    </p:set>
                                    <p:animEffect transition="in" filter="diamond(in)">
                                      <p:cBhvr>
                                        <p:cTn id="7" dur="1000"/>
                                        <p:tgtEl>
                                          <p:spTgt spid="113666"/>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32" fill="hold" nodeType="clickEffect">
                                  <p:stCondLst>
                                    <p:cond delay="0"/>
                                  </p:stCondLst>
                                  <p:childTnLst>
                                    <p:set>
                                      <p:cBhvr>
                                        <p:cTn id="11" dur="1" fill="hold">
                                          <p:stCondLst>
                                            <p:cond delay="0"/>
                                          </p:stCondLst>
                                        </p:cTn>
                                        <p:tgtEl>
                                          <p:spTgt spid="113667"/>
                                        </p:tgtEl>
                                        <p:attrNameLst>
                                          <p:attrName>style.visibility</p:attrName>
                                        </p:attrNameLst>
                                      </p:cBhvr>
                                      <p:to>
                                        <p:strVal val="visible"/>
                                      </p:to>
                                    </p:set>
                                    <p:animEffect transition="in" filter="diamond(out)">
                                      <p:cBhvr>
                                        <p:cTn id="12" dur="1000"/>
                                        <p:tgtEl>
                                          <p:spTgt spid="113667"/>
                                        </p:tgtEl>
                                      </p:cBhvr>
                                    </p:animEffect>
                                  </p:childTnLst>
                                </p:cTn>
                              </p:par>
                            </p:childTnLst>
                          </p:cTn>
                        </p:par>
                        <p:par>
                          <p:cTn id="13" fill="hold">
                            <p:stCondLst>
                              <p:cond delay="1000"/>
                            </p:stCondLst>
                            <p:childTnLst>
                              <p:par>
                                <p:cTn id="14" presetID="3" presetClass="entr" presetSubtype="10" fill="hold" grpId="0" nodeType="afterEffect">
                                  <p:stCondLst>
                                    <p:cond delay="0"/>
                                  </p:stCondLst>
                                  <p:childTnLst>
                                    <p:set>
                                      <p:cBhvr>
                                        <p:cTn id="15" dur="1" fill="hold">
                                          <p:stCondLst>
                                            <p:cond delay="0"/>
                                          </p:stCondLst>
                                        </p:cTn>
                                        <p:tgtEl>
                                          <p:spTgt spid="113668"/>
                                        </p:tgtEl>
                                        <p:attrNameLst>
                                          <p:attrName>style.visibility</p:attrName>
                                        </p:attrNameLst>
                                      </p:cBhvr>
                                      <p:to>
                                        <p:strVal val="visible"/>
                                      </p:to>
                                    </p:set>
                                    <p:animEffect transition="in" filter="blinds(horizontal)">
                                      <p:cBhvr>
                                        <p:cTn id="16" dur="500"/>
                                        <p:tgtEl>
                                          <p:spTgt spid="1136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366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7890" name="Text Box 2"/>
          <p:cNvSpPr txBox="1">
            <a:spLocks noChangeArrowheads="1"/>
          </p:cNvSpPr>
          <p:nvPr/>
        </p:nvSpPr>
        <p:spPr bwMode="auto">
          <a:xfrm>
            <a:off x="179388" y="1700213"/>
            <a:ext cx="7777163" cy="3798888"/>
          </a:xfrm>
          <a:prstGeom prst="rect">
            <a:avLst/>
          </a:prstGeom>
          <a:noFill/>
          <a:ln>
            <a:noFill/>
          </a:ln>
          <a:effectLst/>
        </p:spPr>
        <p:txBody>
          <a:bodyPr>
            <a:spAutoFit/>
          </a:bodyPr>
          <a:lstStyle>
            <a:lvl1pPr marL="768350" indent="-768350" algn="l">
              <a:defRPr sz="2400">
                <a:solidFill>
                  <a:schemeClr val="tx1"/>
                </a:solidFill>
                <a:latin typeface="Arial" panose="020B0604020202020204" pitchFamily="34" charset="0"/>
              </a:defRPr>
            </a:lvl1pPr>
            <a:lvl2pPr marL="958850" algn="l">
              <a:defRPr sz="2400">
                <a:solidFill>
                  <a:schemeClr val="tx1"/>
                </a:solidFill>
                <a:latin typeface="Arial" panose="020B0604020202020204" pitchFamily="34" charset="0"/>
              </a:defRPr>
            </a:lvl2pPr>
            <a:lvl3pPr marL="1149350" algn="l">
              <a:defRPr sz="2400">
                <a:solidFill>
                  <a:schemeClr val="tx1"/>
                </a:solidFill>
                <a:latin typeface="Arial" panose="020B0604020202020204" pitchFamily="34" charset="0"/>
              </a:defRPr>
            </a:lvl3pPr>
            <a:lvl4pPr algn="l">
              <a:defRPr sz="2400">
                <a:solidFill>
                  <a:schemeClr val="tx1"/>
                </a:solidFill>
                <a:latin typeface="Arial" panose="020B0604020202020204" pitchFamily="34" charset="0"/>
              </a:defRPr>
            </a:lvl4pPr>
            <a:lvl5pPr algn="l">
              <a:defRPr sz="2400">
                <a:solidFill>
                  <a:schemeClr val="tx1"/>
                </a:solidFill>
                <a:latin typeface="Arial" panose="020B0604020202020204" pitchFamily="34" charset="0"/>
              </a:defRPr>
            </a:lvl5pPr>
            <a:lvl6pPr fontAlgn="base">
              <a:spcBef>
                <a:spcPct val="0"/>
              </a:spcBef>
              <a:spcAft>
                <a:spcPct val="0"/>
              </a:spcAft>
              <a:defRPr sz="2400">
                <a:solidFill>
                  <a:schemeClr val="tx1"/>
                </a:solidFill>
                <a:latin typeface="Arial" panose="020B0604020202020204" pitchFamily="34" charset="0"/>
              </a:defRPr>
            </a:lvl6pPr>
            <a:lvl7pPr fontAlgn="base">
              <a:spcBef>
                <a:spcPct val="0"/>
              </a:spcBef>
              <a:spcAft>
                <a:spcPct val="0"/>
              </a:spcAft>
              <a:defRPr sz="2400">
                <a:solidFill>
                  <a:schemeClr val="tx1"/>
                </a:solidFill>
                <a:latin typeface="Arial" panose="020B0604020202020204" pitchFamily="34" charset="0"/>
              </a:defRPr>
            </a:lvl7pPr>
            <a:lvl8pPr fontAlgn="base">
              <a:spcBef>
                <a:spcPct val="0"/>
              </a:spcBef>
              <a:spcAft>
                <a:spcPct val="0"/>
              </a:spcAft>
              <a:defRPr sz="2400">
                <a:solidFill>
                  <a:schemeClr val="tx1"/>
                </a:solidFill>
                <a:latin typeface="Arial" panose="020B0604020202020204" pitchFamily="34" charset="0"/>
              </a:defRPr>
            </a:lvl8pPr>
            <a:lvl9pPr fontAlgn="base">
              <a:spcBef>
                <a:spcPct val="0"/>
              </a:spcBef>
              <a:spcAft>
                <a:spcPct val="0"/>
              </a:spcAft>
              <a:defRPr sz="2400">
                <a:solidFill>
                  <a:schemeClr val="tx1"/>
                </a:solidFill>
                <a:latin typeface="Arial" panose="020B0604020202020204" pitchFamily="34" charset="0"/>
              </a:defRPr>
            </a:lvl9pPr>
          </a:lstStyle>
          <a:p>
            <a:pPr marL="768350" marR="0" lvl="0" indent="-768350" algn="l" defTabSz="914400" rtl="0" eaLnBrk="1" fontAlgn="base" latinLnBrk="0" hangingPunct="1">
              <a:lnSpc>
                <a:spcPct val="190000"/>
              </a:lnSpc>
              <a:spcBef>
                <a:spcPct val="50000"/>
              </a:spcBef>
              <a:spcAft>
                <a:spcPct val="0"/>
              </a:spcAft>
              <a:buClrTx/>
              <a:buSzTx/>
              <a:buFont typeface="Arial" panose="020B0604020202020204" pitchFamily="34" charset="0"/>
              <a:buNone/>
              <a:defRPr/>
            </a:pPr>
            <a:r>
              <a:rPr kumimoji="1" lang="zh-CN" altLang="en-US" sz="4400" b="1" i="0" u="none" strike="noStrike" kern="1200" cap="none" spc="0" normalizeH="0" baseline="0" noProof="0" dirty="0" smtClean="0">
                <a:ln>
                  <a:noFill/>
                </a:ln>
                <a:solidFill>
                  <a:srgbClr val="00CCFF"/>
                </a:solidFill>
                <a:effectLst/>
                <a:uLnTx/>
                <a:uFillTx/>
                <a:latin typeface="隶书" pitchFamily="49" charset="-122"/>
                <a:ea typeface="隶书" pitchFamily="49" charset="-122"/>
                <a:cs typeface="Arial" panose="020B0604020202020204" pitchFamily="34" charset="0"/>
              </a:rPr>
              <a:t>  </a:t>
            </a:r>
            <a:r>
              <a:rPr kumimoji="1" lang="zh-CN" altLang="en-US" sz="2800" b="1" i="0" u="none" strike="noStrike" kern="1200" cap="none" spc="0" normalizeH="0" baseline="0" noProof="0" dirty="0" smtClean="0">
                <a:ln>
                  <a:noFill/>
                </a:ln>
                <a:solidFill>
                  <a:srgbClr val="A50021"/>
                </a:solidFill>
                <a:effectLst/>
                <a:uLnTx/>
                <a:uFillTx/>
                <a:latin typeface="Times New Roman" panose="02020603050405020304" pitchFamily="18" charset="0"/>
                <a:ea typeface="黑体" panose="02010609060101010101" pitchFamily="2" charset="-122"/>
                <a:cs typeface="Arial" panose="020B0604020202020204" pitchFamily="34" charset="0"/>
              </a:rPr>
              <a:t>细菌（</a:t>
            </a:r>
            <a:r>
              <a:rPr kumimoji="1" lang="en-US" altLang="zh-CN" sz="2800" b="1" i="0" u="none" strike="noStrike" kern="1200" cap="none" spc="0" normalizeH="0" baseline="0" noProof="0" dirty="0" smtClean="0">
                <a:ln>
                  <a:noFill/>
                </a:ln>
                <a:solidFill>
                  <a:srgbClr val="A50021"/>
                </a:solidFill>
                <a:effectLst/>
                <a:uLnTx/>
                <a:uFillTx/>
                <a:latin typeface="Times New Roman" panose="02020603050405020304" pitchFamily="18" charset="0"/>
                <a:ea typeface="黑体" panose="02010609060101010101" pitchFamily="2" charset="-122"/>
                <a:cs typeface="Arial" panose="020B0604020202020204" pitchFamily="34" charset="0"/>
              </a:rPr>
              <a:t>bacteria</a:t>
            </a:r>
            <a:r>
              <a:rPr kumimoji="1" lang="zh-CN" altLang="en-US" sz="2800" b="1" i="0" u="none" strike="noStrike" kern="1200" cap="none" spc="0" normalizeH="0" baseline="0" noProof="0" dirty="0" smtClean="0">
                <a:ln>
                  <a:noFill/>
                </a:ln>
                <a:solidFill>
                  <a:srgbClr val="A50021"/>
                </a:solidFill>
                <a:effectLst/>
                <a:uLnTx/>
                <a:uFillTx/>
                <a:latin typeface="Times New Roman" panose="02020603050405020304" pitchFamily="18" charset="0"/>
                <a:ea typeface="黑体" panose="02010609060101010101" pitchFamily="2" charset="-122"/>
                <a:cs typeface="Arial" panose="020B0604020202020204" pitchFamily="34" charset="0"/>
              </a:rPr>
              <a:t>）</a:t>
            </a:r>
            <a:r>
              <a:rPr kumimoji="1" lang="zh-CN" altLang="en-US" sz="2800" b="1" i="0" u="none" strike="noStrike" kern="1200" cap="none" spc="0" normalizeH="0" baseline="0" noProof="0" dirty="0" smtClean="0">
                <a:ln>
                  <a:noFill/>
                </a:ln>
                <a:solidFill>
                  <a:srgbClr val="A50021"/>
                </a:solidFill>
                <a:effectLst>
                  <a:outerShdw blurRad="38100" dist="38100" dir="2700000" algn="tl">
                    <a:srgbClr val="000000"/>
                  </a:outerShdw>
                </a:effectLst>
                <a:uLnTx/>
                <a:uFillTx/>
                <a:latin typeface="楷体_GB2312" pitchFamily="49" charset="-122"/>
                <a:ea typeface="楷体_GB2312" pitchFamily="49" charset="-122"/>
                <a:cs typeface="Arial" panose="020B0604020202020204" pitchFamily="34" charset="0"/>
              </a:rPr>
              <a:t>：</a:t>
            </a:r>
            <a:r>
              <a:rPr kumimoji="1" lang="zh-CN" altLang="en-US" sz="2800" b="1" i="0" u="none" strike="noStrike" kern="1200" cap="none" spc="0" normalizeH="0" baseline="0" noProof="0" dirty="0" smtClean="0">
                <a:ln>
                  <a:noFill/>
                </a:ln>
                <a:solidFill>
                  <a:srgbClr val="080808"/>
                </a:solidFill>
                <a:effectLst/>
                <a:uLnTx/>
                <a:uFillTx/>
                <a:latin typeface="Times New Roman" panose="02020603050405020304" pitchFamily="18" charset="0"/>
                <a:ea typeface="楷体_GB2312" pitchFamily="49" charset="-122"/>
                <a:cs typeface="Arial" panose="020B0604020202020204" pitchFamily="34" charset="0"/>
              </a:rPr>
              <a:t>是一类细胞细短（直径约 </a:t>
            </a:r>
            <a:r>
              <a:rPr kumimoji="1" lang="en-US" altLang="zh-CN" sz="2800" b="1" i="0" u="none" strike="noStrike" kern="1200" cap="none" spc="0" normalizeH="0" baseline="0" noProof="0" dirty="0" smtClean="0">
                <a:ln>
                  <a:noFill/>
                </a:ln>
                <a:solidFill>
                  <a:srgbClr val="080808"/>
                </a:solidFill>
                <a:effectLst/>
                <a:uLnTx/>
                <a:uFillTx/>
                <a:latin typeface="Times New Roman" panose="02020603050405020304" pitchFamily="18" charset="0"/>
                <a:ea typeface="楷体_GB2312" pitchFamily="49" charset="-122"/>
                <a:cs typeface="Arial" panose="020B0604020202020204" pitchFamily="34" charset="0"/>
              </a:rPr>
              <a:t>0.5 </a:t>
            </a:r>
            <a:r>
              <a:rPr kumimoji="1" lang="en-US" altLang="zh-CN" sz="2800" b="1" i="0" u="none" strike="noStrike" kern="1200" cap="none" spc="0" normalizeH="0" baseline="0" noProof="0" dirty="0" err="1" smtClean="0">
                <a:ln>
                  <a:noFill/>
                </a:ln>
                <a:solidFill>
                  <a:srgbClr val="080808"/>
                </a:solidFill>
                <a:effectLst/>
                <a:uLnTx/>
                <a:uFillTx/>
                <a:latin typeface="Times New Roman" panose="02020603050405020304" pitchFamily="18" charset="0"/>
                <a:ea typeface="楷体_GB2312" pitchFamily="49" charset="-122"/>
                <a:cs typeface="Arial" panose="020B0604020202020204" pitchFamily="34" charset="0"/>
              </a:rPr>
              <a:t>μm</a:t>
            </a:r>
            <a:r>
              <a:rPr kumimoji="1" lang="en-US" altLang="zh-CN" sz="2800" b="1" i="0" u="none" strike="noStrike" kern="1200" cap="none" spc="0" normalizeH="0" baseline="0" noProof="0" dirty="0" smtClean="0">
                <a:ln>
                  <a:noFill/>
                </a:ln>
                <a:solidFill>
                  <a:srgbClr val="080808"/>
                </a:solidFill>
                <a:effectLst/>
                <a:uLnTx/>
                <a:uFillTx/>
                <a:latin typeface="Times New Roman" panose="02020603050405020304" pitchFamily="18" charset="0"/>
                <a:ea typeface="楷体_GB2312" pitchFamily="49" charset="-122"/>
                <a:cs typeface="Arial" panose="020B0604020202020204" pitchFamily="34" charset="0"/>
              </a:rPr>
              <a:t> </a:t>
            </a:r>
            <a:r>
              <a:rPr kumimoji="1" lang="zh-CN" altLang="en-US" sz="2800" b="1" i="0" u="none" strike="noStrike" kern="1200" cap="none" spc="0" normalizeH="0" baseline="0" noProof="0" dirty="0" smtClean="0">
                <a:ln>
                  <a:noFill/>
                </a:ln>
                <a:solidFill>
                  <a:srgbClr val="080808"/>
                </a:solidFill>
                <a:effectLst/>
                <a:uLnTx/>
                <a:uFillTx/>
                <a:latin typeface="Times New Roman" panose="02020603050405020304" pitchFamily="18" charset="0"/>
                <a:ea typeface="楷体_GB2312" pitchFamily="49" charset="-122"/>
                <a:cs typeface="Arial" panose="020B0604020202020204" pitchFamily="34" charset="0"/>
              </a:rPr>
              <a:t>，长 </a:t>
            </a:r>
            <a:r>
              <a:rPr kumimoji="1" lang="en-US" altLang="zh-CN" sz="2800" b="1" i="0" u="none" strike="noStrike" kern="1200" cap="none" spc="0" normalizeH="0" baseline="0" noProof="0" dirty="0" smtClean="0">
                <a:ln>
                  <a:noFill/>
                </a:ln>
                <a:solidFill>
                  <a:srgbClr val="080808"/>
                </a:solidFill>
                <a:effectLst/>
                <a:uLnTx/>
                <a:uFillTx/>
                <a:latin typeface="Times New Roman" panose="02020603050405020304" pitchFamily="18" charset="0"/>
                <a:ea typeface="楷体_GB2312" pitchFamily="49" charset="-122"/>
                <a:cs typeface="Arial" panose="020B0604020202020204" pitchFamily="34" charset="0"/>
              </a:rPr>
              <a:t>0.5</a:t>
            </a:r>
            <a:r>
              <a:rPr kumimoji="1" lang="zh-CN" altLang="en-US" sz="2800" b="1" i="0" u="none" strike="noStrike" kern="1200" cap="none" spc="0" normalizeH="0" baseline="0" noProof="0" dirty="0" smtClean="0">
                <a:ln>
                  <a:noFill/>
                </a:ln>
                <a:solidFill>
                  <a:srgbClr val="080808"/>
                </a:solidFill>
                <a:effectLst/>
                <a:uLnTx/>
                <a:uFillTx/>
                <a:latin typeface="Times New Roman" panose="02020603050405020304" pitchFamily="18" charset="0"/>
                <a:ea typeface="楷体_GB2312" pitchFamily="49" charset="-122"/>
                <a:cs typeface="Arial" panose="020B0604020202020204" pitchFamily="34" charset="0"/>
              </a:rPr>
              <a:t>－</a:t>
            </a:r>
            <a:r>
              <a:rPr kumimoji="1" lang="en-US" altLang="zh-CN" sz="2800" b="1" i="0" u="none" strike="noStrike" kern="1200" cap="none" spc="0" normalizeH="0" baseline="0" noProof="0" dirty="0" smtClean="0">
                <a:ln>
                  <a:noFill/>
                </a:ln>
                <a:solidFill>
                  <a:srgbClr val="080808"/>
                </a:solidFill>
                <a:effectLst/>
                <a:uLnTx/>
                <a:uFillTx/>
                <a:latin typeface="Times New Roman" panose="02020603050405020304" pitchFamily="18" charset="0"/>
                <a:ea typeface="楷体_GB2312" pitchFamily="49" charset="-122"/>
                <a:cs typeface="Arial" panose="020B0604020202020204" pitchFamily="34" charset="0"/>
              </a:rPr>
              <a:t>5μm </a:t>
            </a:r>
            <a:r>
              <a:rPr kumimoji="1" lang="zh-CN" altLang="en-US" sz="2800" b="1" i="0" u="none" strike="noStrike" kern="1200" cap="none" spc="0" normalizeH="0" baseline="0" noProof="0" dirty="0" smtClean="0">
                <a:ln>
                  <a:noFill/>
                </a:ln>
                <a:solidFill>
                  <a:srgbClr val="080808"/>
                </a:solidFill>
                <a:effectLst/>
                <a:uLnTx/>
                <a:uFillTx/>
                <a:latin typeface="Times New Roman" panose="02020603050405020304" pitchFamily="18" charset="0"/>
                <a:ea typeface="楷体_GB2312" pitchFamily="49" charset="-122"/>
                <a:cs typeface="Arial" panose="020B0604020202020204" pitchFamily="34" charset="0"/>
              </a:rPr>
              <a:t>），结构简单</a:t>
            </a:r>
            <a:r>
              <a:rPr kumimoji="1" lang="en-US" altLang="zh-CN" sz="2800" b="1" i="0" u="none" strike="noStrike" kern="1200" cap="none" spc="0" normalizeH="0" baseline="0" noProof="0" dirty="0" smtClean="0">
                <a:ln>
                  <a:noFill/>
                </a:ln>
                <a:solidFill>
                  <a:srgbClr val="080808"/>
                </a:solidFill>
                <a:effectLst/>
                <a:uLnTx/>
                <a:uFillTx/>
                <a:latin typeface="Times New Roman" panose="02020603050405020304" pitchFamily="18" charset="0"/>
                <a:ea typeface="楷体_GB2312" pitchFamily="49" charset="-122"/>
                <a:cs typeface="Arial" panose="020B0604020202020204" pitchFamily="34" charset="0"/>
              </a:rPr>
              <a:t>,</a:t>
            </a:r>
            <a:r>
              <a:rPr kumimoji="1" lang="zh-CN" altLang="en-US" sz="2800" b="1" i="0" u="none" strike="noStrike" kern="1200" cap="none" spc="0" normalizeH="0" baseline="0" noProof="0" dirty="0" smtClean="0">
                <a:ln>
                  <a:noFill/>
                </a:ln>
                <a:solidFill>
                  <a:srgbClr val="080808"/>
                </a:solidFill>
                <a:effectLst/>
                <a:uLnTx/>
                <a:uFillTx/>
                <a:latin typeface="Times New Roman" panose="02020603050405020304" pitchFamily="18" charset="0"/>
                <a:ea typeface="楷体_GB2312" pitchFamily="49" charset="-122"/>
                <a:cs typeface="Arial" panose="020B0604020202020204" pitchFamily="34" charset="0"/>
              </a:rPr>
              <a:t>细胞壁坚韧，多以二分裂方式繁殖和水生性较强的原核微生物。</a:t>
            </a:r>
            <a:r>
              <a:rPr kumimoji="1" lang="zh-CN" altLang="en-US" sz="2800" b="1" i="0" u="none" strike="noStrike" kern="1200" cap="none" spc="0" normalizeH="0" baseline="0" noProof="0" dirty="0" smtClean="0">
                <a:ln>
                  <a:noFill/>
                </a:ln>
                <a:solidFill>
                  <a:srgbClr val="080808"/>
                </a:solidFill>
                <a:effectLst/>
                <a:uLnTx/>
                <a:uFillTx/>
                <a:latin typeface="Times New Roman" panose="02020603050405020304" pitchFamily="18" charset="0"/>
                <a:ea typeface="SimSun" panose="02010600030101010101" pitchFamily="2" charset="-122"/>
                <a:cs typeface="Arial" panose="020B0604020202020204" pitchFamily="34" charset="0"/>
              </a:rPr>
              <a:t> </a:t>
            </a:r>
            <a:r>
              <a:rPr kumimoji="1" lang="zh-CN" altLang="en-US" sz="2800" b="0" i="0" u="none" strike="noStrike" kern="1200" cap="none" spc="0" normalizeH="0" baseline="0" noProof="0" dirty="0" smtClean="0">
                <a:ln>
                  <a:noFill/>
                </a:ln>
                <a:solidFill>
                  <a:srgbClr val="080808"/>
                </a:solidFill>
                <a:effectLst/>
                <a:uLnTx/>
                <a:uFillTx/>
                <a:latin typeface="Times New Roman" panose="02020603050405020304" pitchFamily="18" charset="0"/>
                <a:ea typeface="SimSun" panose="02010600030101010101" pitchFamily="2" charset="-122"/>
                <a:cs typeface="Arial" panose="020B0604020202020204" pitchFamily="34" charset="0"/>
              </a:rPr>
              <a:t> </a:t>
            </a:r>
            <a:endParaRPr kumimoji="1" lang="zh-CN" altLang="en-US" sz="2800" b="0" i="0" u="none" strike="noStrike" kern="1200" cap="none" spc="0" normalizeH="0" baseline="0" noProof="0" dirty="0" smtClean="0">
              <a:ln>
                <a:noFill/>
              </a:ln>
              <a:solidFill>
                <a:srgbClr val="080808"/>
              </a:solidFill>
              <a:effectLst/>
              <a:uLnTx/>
              <a:uFillTx/>
              <a:latin typeface="Times New Roman" panose="02020603050405020304" pitchFamily="18" charset="0"/>
              <a:ea typeface="SimSun" panose="02010600030101010101" pitchFamily="2" charset="-122"/>
              <a:cs typeface="Arial" panose="020B0604020202020204" pitchFamily="34" charset="0"/>
            </a:endParaRPr>
          </a:p>
        </p:txBody>
      </p:sp>
      <p:sp>
        <p:nvSpPr>
          <p:cNvPr id="7171" name="Text Box 3"/>
          <p:cNvSpPr txBox="1"/>
          <p:nvPr/>
        </p:nvSpPr>
        <p:spPr>
          <a:xfrm>
            <a:off x="517525" y="620713"/>
            <a:ext cx="7777163" cy="762000"/>
          </a:xfrm>
          <a:prstGeom prst="rect">
            <a:avLst/>
          </a:prstGeom>
          <a:noFill/>
          <a:ln w="9525">
            <a:noFill/>
          </a:ln>
        </p:spPr>
        <p:txBody>
          <a:bodyPr>
            <a:spAutoFit/>
          </a:bodyPr>
          <a:p>
            <a:pPr>
              <a:spcBef>
                <a:spcPct val="50000"/>
              </a:spcBef>
            </a:pPr>
            <a:r>
              <a:rPr lang="zh-CN" altLang="en-US" sz="4400" b="1" dirty="0">
                <a:solidFill>
                  <a:srgbClr val="A50021"/>
                </a:solidFill>
                <a:latin typeface="隶书" pitchFamily="49" charset="-122"/>
                <a:ea typeface="隶书" pitchFamily="49" charset="-122"/>
              </a:rPr>
              <a:t>第一节 细 菌</a:t>
            </a:r>
            <a:endParaRPr lang="zh-CN" altLang="en-US" sz="4400" b="1" dirty="0">
              <a:solidFill>
                <a:srgbClr val="A50021"/>
              </a:solidFill>
              <a:latin typeface="隶书" pitchFamily="49" charset="-122"/>
              <a:ea typeface="隶书"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37890">
                                            <p:txEl>
                                              <p:charRg st="0" end="83"/>
                                            </p:txEl>
                                          </p:spTgt>
                                        </p:tgtEl>
                                        <p:attrNameLst>
                                          <p:attrName>style.visibility</p:attrName>
                                        </p:attrNameLst>
                                      </p:cBhvr>
                                      <p:to>
                                        <p:strVal val="visible"/>
                                      </p:to>
                                    </p:set>
                                    <p:anim calcmode="lin" valueType="num">
                                      <p:cBhvr additive="base">
                                        <p:cTn id="7" dur="1000" fill="hold"/>
                                        <p:tgtEl>
                                          <p:spTgt spid="37890">
                                            <p:txEl>
                                              <p:charRg st="0" end="83"/>
                                            </p:txEl>
                                          </p:spTgt>
                                        </p:tgtEl>
                                        <p:attrNameLst>
                                          <p:attrName>ppt_x</p:attrName>
                                        </p:attrNameLst>
                                      </p:cBhvr>
                                      <p:tavLst>
                                        <p:tav tm="0">
                                          <p:val>
                                            <p:strVal val="#ppt_x"/>
                                          </p:val>
                                        </p:tav>
                                        <p:tav tm="100000">
                                          <p:val>
                                            <p:strVal val="#ppt_x"/>
                                          </p:val>
                                        </p:tav>
                                      </p:tavLst>
                                    </p:anim>
                                    <p:anim calcmode="lin" valueType="num">
                                      <p:cBhvr additive="base">
                                        <p:cTn id="8" dur="1000" fill="hold"/>
                                        <p:tgtEl>
                                          <p:spTgt spid="37890">
                                            <p:txEl>
                                              <p:charRg st="0" end="8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14690" name="Picture 2" descr="3"/>
          <p:cNvPicPr>
            <a:picLocks noChangeAspect="1"/>
          </p:cNvPicPr>
          <p:nvPr/>
        </p:nvPicPr>
        <p:blipFill>
          <a:blip r:embed="rId1"/>
          <a:stretch>
            <a:fillRect/>
          </a:stretch>
        </p:blipFill>
        <p:spPr>
          <a:xfrm>
            <a:off x="1514475" y="1268413"/>
            <a:ext cx="6324600" cy="4605337"/>
          </a:xfrm>
          <a:prstGeom prst="rect">
            <a:avLst/>
          </a:prstGeom>
          <a:noFill/>
          <a:ln w="28575" cap="flat" cmpd="sng">
            <a:solidFill>
              <a:srgbClr val="800000"/>
            </a:solidFill>
            <a:prstDash val="solid"/>
            <a:miter/>
            <a:headEnd type="none" w="med" len="med"/>
            <a:tailEnd type="none" w="med" len="med"/>
          </a:ln>
        </p:spPr>
      </p:pic>
      <p:sp>
        <p:nvSpPr>
          <p:cNvPr id="39939" name="Text Box 3"/>
          <p:cNvSpPr txBox="1"/>
          <p:nvPr/>
        </p:nvSpPr>
        <p:spPr>
          <a:xfrm>
            <a:off x="900113" y="7245350"/>
            <a:ext cx="6767512" cy="457200"/>
          </a:xfrm>
          <a:prstGeom prst="rect">
            <a:avLst/>
          </a:prstGeom>
          <a:noFill/>
          <a:ln w="9525">
            <a:noFill/>
          </a:ln>
        </p:spPr>
        <p:txBody>
          <a:bodyPr>
            <a:spAutoFit/>
          </a:bodyPr>
          <a:p>
            <a:pPr>
              <a:spcBef>
                <a:spcPct val="50000"/>
              </a:spcBef>
            </a:pPr>
            <a:endParaRPr lang="zh-CN" altLang="en-US" sz="2400" dirty="0">
              <a:latin typeface="Times New Roman" panose="02020603050405020304" pitchFamily="18" charset="0"/>
              <a:ea typeface="SimSun" panose="02010600030101010101" pitchFamily="2" charset="-122"/>
            </a:endParaRPr>
          </a:p>
        </p:txBody>
      </p:sp>
      <p:sp>
        <p:nvSpPr>
          <p:cNvPr id="114692" name="Text Box 4"/>
          <p:cNvSpPr txBox="1"/>
          <p:nvPr/>
        </p:nvSpPr>
        <p:spPr>
          <a:xfrm>
            <a:off x="2844800" y="6021388"/>
            <a:ext cx="3241675" cy="457200"/>
          </a:xfrm>
          <a:prstGeom prst="rect">
            <a:avLst/>
          </a:prstGeom>
          <a:noFill/>
          <a:ln w="9525">
            <a:noFill/>
          </a:ln>
        </p:spPr>
        <p:txBody>
          <a:bodyPr>
            <a:spAutoFit/>
          </a:bodyPr>
          <a:p>
            <a:pPr>
              <a:spcBef>
                <a:spcPct val="50000"/>
              </a:spcBef>
            </a:pPr>
            <a:r>
              <a:rPr lang="zh-CN" altLang="en-US" sz="2400" b="1" dirty="0">
                <a:solidFill>
                  <a:srgbClr val="0000CC"/>
                </a:solidFill>
                <a:latin typeface="Times New Roman" panose="02020603050405020304" pitchFamily="18" charset="0"/>
                <a:ea typeface="SimSun" panose="02010600030101010101" pitchFamily="2" charset="-122"/>
              </a:rPr>
              <a:t>“菌 胶 团” 或 糖 被</a:t>
            </a:r>
            <a:endParaRPr lang="zh-CN" altLang="en-US" sz="2400" b="1" dirty="0">
              <a:solidFill>
                <a:srgbClr val="0000CC"/>
              </a:solidFill>
              <a:latin typeface="Times New Roman" panose="02020603050405020304" pitchFamily="18" charset="0"/>
              <a:ea typeface="SimSun" panose="02010600030101010101" pitchFamily="2" charset="-122"/>
            </a:endParaRPr>
          </a:p>
        </p:txBody>
      </p:sp>
      <p:sp>
        <p:nvSpPr>
          <p:cNvPr id="39941" name="Text Box 5"/>
          <p:cNvSpPr txBox="1"/>
          <p:nvPr/>
        </p:nvSpPr>
        <p:spPr>
          <a:xfrm>
            <a:off x="784225" y="0"/>
            <a:ext cx="7777163" cy="762000"/>
          </a:xfrm>
          <a:prstGeom prst="rect">
            <a:avLst/>
          </a:prstGeom>
          <a:noFill/>
          <a:ln w="9525">
            <a:noFill/>
          </a:ln>
        </p:spPr>
        <p:txBody>
          <a:bodyPr>
            <a:spAutoFit/>
          </a:bodyPr>
          <a:p>
            <a:pPr>
              <a:spcBef>
                <a:spcPct val="50000"/>
              </a:spcBef>
            </a:pPr>
            <a:r>
              <a:rPr lang="zh-CN" altLang="en-US" sz="4400" b="1" dirty="0">
                <a:solidFill>
                  <a:srgbClr val="A50021"/>
                </a:solidFill>
                <a:latin typeface="隶书" pitchFamily="49" charset="-122"/>
                <a:ea typeface="隶书" pitchFamily="49" charset="-122"/>
              </a:rPr>
              <a:t>第一节 细 菌</a:t>
            </a:r>
            <a:endParaRPr lang="zh-CN" altLang="en-US" sz="4400" b="1" dirty="0">
              <a:solidFill>
                <a:srgbClr val="A50021"/>
              </a:solidFill>
              <a:latin typeface="隶书" pitchFamily="49" charset="-122"/>
              <a:ea typeface="隶书"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nodeType="withEffect">
                                  <p:stCondLst>
                                    <p:cond delay="0"/>
                                  </p:stCondLst>
                                  <p:childTnLst>
                                    <p:set>
                                      <p:cBhvr>
                                        <p:cTn id="6" dur="1" fill="hold">
                                          <p:stCondLst>
                                            <p:cond delay="0"/>
                                          </p:stCondLst>
                                        </p:cTn>
                                        <p:tgtEl>
                                          <p:spTgt spid="114690"/>
                                        </p:tgtEl>
                                        <p:attrNameLst>
                                          <p:attrName>style.visibility</p:attrName>
                                        </p:attrNameLst>
                                      </p:cBhvr>
                                      <p:to>
                                        <p:strVal val="visible"/>
                                      </p:to>
                                    </p:set>
                                    <p:animEffect transition="in" filter="wedge">
                                      <p:cBhvr>
                                        <p:cTn id="7" dur="1000"/>
                                        <p:tgtEl>
                                          <p:spTgt spid="114690"/>
                                        </p:tgtEl>
                                      </p:cBhvr>
                                    </p:animEffect>
                                  </p:childTnLst>
                                </p:cTn>
                              </p:par>
                            </p:childTnLst>
                          </p:cTn>
                        </p:par>
                        <p:par>
                          <p:cTn id="8" fill="hold">
                            <p:stCondLst>
                              <p:cond delay="1000"/>
                            </p:stCondLst>
                            <p:childTnLst>
                              <p:par>
                                <p:cTn id="9" presetID="3" presetClass="entr" presetSubtype="10" fill="hold" grpId="0" nodeType="afterEffect">
                                  <p:stCondLst>
                                    <p:cond delay="0"/>
                                  </p:stCondLst>
                                  <p:childTnLst>
                                    <p:set>
                                      <p:cBhvr>
                                        <p:cTn id="10" dur="1" fill="hold">
                                          <p:stCondLst>
                                            <p:cond delay="0"/>
                                          </p:stCondLst>
                                        </p:cTn>
                                        <p:tgtEl>
                                          <p:spTgt spid="114692"/>
                                        </p:tgtEl>
                                        <p:attrNameLst>
                                          <p:attrName>style.visibility</p:attrName>
                                        </p:attrNameLst>
                                      </p:cBhvr>
                                      <p:to>
                                        <p:strVal val="visible"/>
                                      </p:to>
                                    </p:set>
                                    <p:animEffect transition="in" filter="blinds(horizontal)">
                                      <p:cBhvr>
                                        <p:cTn id="11" dur="500"/>
                                        <p:tgtEl>
                                          <p:spTgt spid="1146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4692"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5714" name="Text Box 2"/>
          <p:cNvSpPr txBox="1"/>
          <p:nvPr/>
        </p:nvSpPr>
        <p:spPr>
          <a:xfrm>
            <a:off x="982663" y="1557338"/>
            <a:ext cx="7512050" cy="4832350"/>
          </a:xfrm>
          <a:prstGeom prst="rect">
            <a:avLst/>
          </a:prstGeom>
          <a:noFill/>
          <a:ln w="9525">
            <a:noFill/>
          </a:ln>
        </p:spPr>
        <p:txBody>
          <a:bodyPr>
            <a:spAutoFit/>
          </a:bodyPr>
          <a:p>
            <a:pPr marL="292100" indent="-292100" algn="just">
              <a:lnSpc>
                <a:spcPct val="150000"/>
              </a:lnSpc>
              <a:spcBef>
                <a:spcPct val="50000"/>
              </a:spcBef>
              <a:buNone/>
            </a:pPr>
            <a:r>
              <a:rPr lang="zh-CN" altLang="en-US" sz="2400" b="1" dirty="0">
                <a:solidFill>
                  <a:srgbClr val="A50021"/>
                </a:solidFill>
                <a:latin typeface="Times New Roman" panose="02020603050405020304" pitchFamily="18" charset="0"/>
                <a:ea typeface="SimSun" panose="02010600030101010101" pitchFamily="2" charset="-122"/>
              </a:rPr>
              <a:t> </a:t>
            </a:r>
            <a:r>
              <a:rPr lang="zh-CN" altLang="en-US" sz="2800" b="1" dirty="0">
                <a:solidFill>
                  <a:srgbClr val="A50021"/>
                </a:solidFill>
                <a:latin typeface="Times New Roman" panose="02020603050405020304" pitchFamily="18" charset="0"/>
                <a:ea typeface="SimSun" panose="02010600030101010101" pitchFamily="2" charset="-122"/>
              </a:rPr>
              <a:t>⑵ 化学组成</a:t>
            </a:r>
            <a:endParaRPr lang="zh-CN" altLang="en-US" sz="2800" b="1" dirty="0">
              <a:solidFill>
                <a:srgbClr val="A50021"/>
              </a:solidFill>
              <a:latin typeface="Times New Roman" panose="02020603050405020304" pitchFamily="18" charset="0"/>
              <a:ea typeface="SimSun" panose="02010600030101010101" pitchFamily="2" charset="-122"/>
            </a:endParaRPr>
          </a:p>
          <a:p>
            <a:pPr marL="292100" indent="-292100">
              <a:lnSpc>
                <a:spcPct val="150000"/>
              </a:lnSpc>
              <a:spcBef>
                <a:spcPct val="50000"/>
              </a:spcBef>
              <a:buNone/>
            </a:pPr>
            <a:r>
              <a:rPr lang="zh-CN" altLang="en-US" sz="2400" dirty="0">
                <a:latin typeface="SimSun" panose="02010600030101010101" pitchFamily="2" charset="-122"/>
                <a:ea typeface="SimSun" panose="02010600030101010101" pitchFamily="2" charset="-122"/>
              </a:rPr>
              <a:t>      </a:t>
            </a:r>
            <a:r>
              <a:rPr lang="zh-CN" altLang="en-US" sz="2800" b="1" dirty="0">
                <a:solidFill>
                  <a:srgbClr val="080808"/>
                </a:solidFill>
                <a:latin typeface="楷体_GB2312" pitchFamily="49" charset="-122"/>
                <a:ea typeface="楷体_GB2312" pitchFamily="49" charset="-122"/>
              </a:rPr>
              <a:t>由水、多糖、多肽或多糖和多肽的复合物。</a:t>
            </a:r>
            <a:r>
              <a:rPr lang="zh-CN" altLang="en-US" sz="2400" dirty="0">
                <a:latin typeface="SimSun" panose="02010600030101010101" pitchFamily="2" charset="-122"/>
                <a:ea typeface="SimSun" panose="02010600030101010101" pitchFamily="2" charset="-122"/>
              </a:rPr>
              <a:t>  </a:t>
            </a:r>
            <a:endParaRPr lang="zh-CN" altLang="en-US" sz="2400" dirty="0">
              <a:latin typeface="SimSun" panose="02010600030101010101" pitchFamily="2" charset="-122"/>
              <a:ea typeface="SimSun" panose="02010600030101010101" pitchFamily="2" charset="-122"/>
            </a:endParaRPr>
          </a:p>
          <a:p>
            <a:pPr marL="292100" indent="-292100">
              <a:lnSpc>
                <a:spcPct val="150000"/>
              </a:lnSpc>
              <a:spcBef>
                <a:spcPct val="50000"/>
              </a:spcBef>
              <a:buNone/>
            </a:pPr>
            <a:r>
              <a:rPr lang="zh-CN" altLang="en-US" sz="2800" b="1" dirty="0">
                <a:solidFill>
                  <a:srgbClr val="A50021"/>
                </a:solidFill>
                <a:latin typeface="Times New Roman" panose="02020603050405020304" pitchFamily="18" charset="0"/>
                <a:ea typeface="SimSun" panose="02010600030101010101" pitchFamily="2" charset="-122"/>
              </a:rPr>
              <a:t>⑶ 荚膜的功能</a:t>
            </a:r>
            <a:endParaRPr lang="zh-CN" altLang="en-US" sz="2800" b="1" dirty="0">
              <a:solidFill>
                <a:srgbClr val="080808"/>
              </a:solidFill>
              <a:latin typeface="楷体_GB2312" pitchFamily="49" charset="-122"/>
              <a:ea typeface="楷体_GB2312" pitchFamily="49" charset="-122"/>
            </a:endParaRPr>
          </a:p>
          <a:p>
            <a:pPr marL="292100" indent="-292100">
              <a:lnSpc>
                <a:spcPct val="150000"/>
              </a:lnSpc>
              <a:spcBef>
                <a:spcPct val="50000"/>
              </a:spcBef>
              <a:buNone/>
            </a:pPr>
            <a:r>
              <a:rPr lang="zh-CN" altLang="en-US" sz="2800" b="1" dirty="0">
                <a:solidFill>
                  <a:srgbClr val="080808"/>
                </a:solidFill>
                <a:latin typeface="楷体_GB2312" pitchFamily="49" charset="-122"/>
                <a:ea typeface="楷体_GB2312" pitchFamily="49" charset="-122"/>
              </a:rPr>
              <a:t>◆ 防止细菌变干。</a:t>
            </a:r>
            <a:endParaRPr lang="zh-CN" altLang="en-US" sz="2800" b="1" dirty="0">
              <a:solidFill>
                <a:srgbClr val="080808"/>
              </a:solidFill>
              <a:latin typeface="楷体_GB2312" pitchFamily="49" charset="-122"/>
              <a:ea typeface="楷体_GB2312" pitchFamily="49" charset="-122"/>
            </a:endParaRPr>
          </a:p>
          <a:p>
            <a:pPr marL="292100" indent="-292100">
              <a:lnSpc>
                <a:spcPct val="150000"/>
              </a:lnSpc>
              <a:spcBef>
                <a:spcPct val="50000"/>
              </a:spcBef>
              <a:buNone/>
            </a:pPr>
            <a:r>
              <a:rPr lang="zh-CN" altLang="en-US" sz="2800" b="1" dirty="0">
                <a:solidFill>
                  <a:srgbClr val="080808"/>
                </a:solidFill>
                <a:latin typeface="楷体_GB2312" pitchFamily="49" charset="-122"/>
                <a:ea typeface="楷体_GB2312" pitchFamily="49" charset="-122"/>
              </a:rPr>
              <a:t>◆ 能抵御吞噬细胞的吞噬。</a:t>
            </a:r>
            <a:r>
              <a:rPr lang="zh-CN" altLang="en-US" sz="2400" b="1" dirty="0">
                <a:latin typeface="SimSun" panose="02010600030101010101" pitchFamily="2" charset="-122"/>
                <a:ea typeface="SimSun" panose="02010600030101010101" pitchFamily="2" charset="-122"/>
              </a:rPr>
              <a:t> </a:t>
            </a:r>
            <a:endParaRPr lang="zh-CN" altLang="en-US" sz="2400" b="1" dirty="0">
              <a:latin typeface="SimSun" panose="02010600030101010101" pitchFamily="2" charset="-122"/>
              <a:ea typeface="SimSun" panose="02010600030101010101" pitchFamily="2" charset="-122"/>
            </a:endParaRPr>
          </a:p>
        </p:txBody>
      </p:sp>
      <p:sp>
        <p:nvSpPr>
          <p:cNvPr id="40963" name="Text Box 3"/>
          <p:cNvSpPr txBox="1"/>
          <p:nvPr/>
        </p:nvSpPr>
        <p:spPr>
          <a:xfrm>
            <a:off x="784225" y="0"/>
            <a:ext cx="7777163" cy="762000"/>
          </a:xfrm>
          <a:prstGeom prst="rect">
            <a:avLst/>
          </a:prstGeom>
          <a:noFill/>
          <a:ln w="9525">
            <a:noFill/>
          </a:ln>
        </p:spPr>
        <p:txBody>
          <a:bodyPr>
            <a:spAutoFit/>
          </a:bodyPr>
          <a:p>
            <a:pPr>
              <a:spcBef>
                <a:spcPct val="50000"/>
              </a:spcBef>
            </a:pPr>
            <a:r>
              <a:rPr lang="zh-CN" altLang="en-US" sz="4400" b="1" dirty="0">
                <a:solidFill>
                  <a:srgbClr val="A50021"/>
                </a:solidFill>
                <a:latin typeface="隶书" pitchFamily="49" charset="-122"/>
                <a:ea typeface="隶书" pitchFamily="49" charset="-122"/>
              </a:rPr>
              <a:t>第一节 细 菌</a:t>
            </a:r>
            <a:endParaRPr lang="zh-CN" altLang="en-US" sz="4400" b="1" dirty="0">
              <a:solidFill>
                <a:srgbClr val="A50021"/>
              </a:solidFill>
              <a:latin typeface="隶书" pitchFamily="49" charset="-122"/>
              <a:ea typeface="隶书"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nodeType="withEffect">
                                  <p:stCondLst>
                                    <p:cond delay="0"/>
                                  </p:stCondLst>
                                  <p:childTnLst>
                                    <p:set>
                                      <p:cBhvr>
                                        <p:cTn id="6" dur="1" fill="hold">
                                          <p:stCondLst>
                                            <p:cond delay="0"/>
                                          </p:stCondLst>
                                        </p:cTn>
                                        <p:tgtEl>
                                          <p:spTgt spid="115714">
                                            <p:txEl>
                                              <p:charRg st="0" end="8"/>
                                            </p:txEl>
                                          </p:spTgt>
                                        </p:tgtEl>
                                        <p:attrNameLst>
                                          <p:attrName>style.visibility</p:attrName>
                                        </p:attrNameLst>
                                      </p:cBhvr>
                                      <p:to>
                                        <p:strVal val="visible"/>
                                      </p:to>
                                    </p:set>
                                    <p:anim calcmode="lin" valueType="num">
                                      <p:cBhvr>
                                        <p:cTn id="7" dur="500" fill="hold"/>
                                        <p:tgtEl>
                                          <p:spTgt spid="115714">
                                            <p:txEl>
                                              <p:charRg st="0" end="8"/>
                                            </p:txEl>
                                          </p:spTgt>
                                        </p:tgtEl>
                                        <p:attrNameLst>
                                          <p:attrName>ppt_w</p:attrName>
                                        </p:attrNameLst>
                                      </p:cBhvr>
                                      <p:tavLst>
                                        <p:tav tm="0">
                                          <p:val>
                                            <p:fltVal val="0.000000"/>
                                          </p:val>
                                        </p:tav>
                                        <p:tav tm="100000">
                                          <p:val>
                                            <p:strVal val="#ppt_w"/>
                                          </p:val>
                                        </p:tav>
                                      </p:tavLst>
                                    </p:anim>
                                    <p:anim calcmode="lin" valueType="num">
                                      <p:cBhvr>
                                        <p:cTn id="8" dur="500" fill="hold"/>
                                        <p:tgtEl>
                                          <p:spTgt spid="115714">
                                            <p:txEl>
                                              <p:charRg st="0" end="8"/>
                                            </p:txEl>
                                          </p:spTgt>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7" presetClass="entr" presetSubtype="0" fill="hold" nodeType="clickEffect">
                                  <p:stCondLst>
                                    <p:cond delay="0"/>
                                  </p:stCondLst>
                                  <p:iterate type="lt">
                                    <p:tmPct val="50000"/>
                                  </p:iterate>
                                  <p:childTnLst>
                                    <p:set>
                                      <p:cBhvr>
                                        <p:cTn id="12" dur="1" fill="hold">
                                          <p:stCondLst>
                                            <p:cond delay="0"/>
                                          </p:stCondLst>
                                        </p:cTn>
                                        <p:tgtEl>
                                          <p:spTgt spid="115714">
                                            <p:txEl>
                                              <p:charRg st="8" end="36"/>
                                            </p:txEl>
                                          </p:spTgt>
                                        </p:tgtEl>
                                        <p:attrNameLst>
                                          <p:attrName>style.visibility</p:attrName>
                                        </p:attrNameLst>
                                      </p:cBhvr>
                                      <p:to>
                                        <p:strVal val="visible"/>
                                      </p:to>
                                    </p:set>
                                    <p:anim calcmode="discrete" valueType="clr">
                                      <p:cBhvr override="childStyle">
                                        <p:cTn id="13" dur="80"/>
                                        <p:tgtEl>
                                          <p:spTgt spid="115714">
                                            <p:txEl>
                                              <p:charRg st="8" end="36"/>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4" dur="80"/>
                                        <p:tgtEl>
                                          <p:spTgt spid="115714">
                                            <p:txEl>
                                              <p:charRg st="8" end="36"/>
                                            </p:txEl>
                                          </p:spTgt>
                                        </p:tgtEl>
                                        <p:attrNameLst>
                                          <p:attrName>fillcolor</p:attrName>
                                        </p:attrNameLst>
                                      </p:cBhvr>
                                      <p:tavLst>
                                        <p:tav tm="0">
                                          <p:val>
                                            <p:clrVal>
                                              <a:schemeClr val="accent2"/>
                                            </p:clrVal>
                                          </p:val>
                                        </p:tav>
                                        <p:tav tm="50000">
                                          <p:val>
                                            <p:clrVal>
                                              <a:schemeClr val="hlink"/>
                                            </p:clrVal>
                                          </p:val>
                                        </p:tav>
                                      </p:tavLst>
                                    </p:anim>
                                    <p:set>
                                      <p:cBhvr>
                                        <p:cTn id="15" dur="80"/>
                                        <p:tgtEl>
                                          <p:spTgt spid="115714">
                                            <p:txEl>
                                              <p:charRg st="8" end="36"/>
                                            </p:txEl>
                                          </p:spTgt>
                                        </p:tgtEl>
                                        <p:attrNameLst>
                                          <p:attrName>fill.type</p:attrName>
                                        </p:attrNameLst>
                                      </p:cBhvr>
                                      <p:to>
                                        <p:strVal val="solid"/>
                                      </p:to>
                                    </p:set>
                                  </p:childTnLst>
                                </p:cTn>
                              </p:par>
                            </p:childTnLst>
                          </p:cTn>
                        </p:par>
                      </p:childTnLst>
                    </p:cTn>
                  </p:par>
                  <p:par>
                    <p:cTn id="16" fill="hold">
                      <p:stCondLst>
                        <p:cond delay="indefinite"/>
                      </p:stCondLst>
                      <p:childTnLst>
                        <p:par>
                          <p:cTn id="17" fill="hold">
                            <p:stCondLst>
                              <p:cond delay="0"/>
                            </p:stCondLst>
                            <p:childTnLst>
                              <p:par>
                                <p:cTn id="18" presetID="17" presetClass="entr" presetSubtype="10" fill="hold" nodeType="clickEffect">
                                  <p:stCondLst>
                                    <p:cond delay="0"/>
                                  </p:stCondLst>
                                  <p:iterate type="lt">
                                    <p:tmPct val="0"/>
                                  </p:iterate>
                                  <p:childTnLst>
                                    <p:set>
                                      <p:cBhvr>
                                        <p:cTn id="19" dur="1" fill="hold">
                                          <p:stCondLst>
                                            <p:cond delay="0"/>
                                          </p:stCondLst>
                                        </p:cTn>
                                        <p:tgtEl>
                                          <p:spTgt spid="115714">
                                            <p:txEl>
                                              <p:charRg st="36" end="44"/>
                                            </p:txEl>
                                          </p:spTgt>
                                        </p:tgtEl>
                                        <p:attrNameLst>
                                          <p:attrName>style.visibility</p:attrName>
                                        </p:attrNameLst>
                                      </p:cBhvr>
                                      <p:to>
                                        <p:strVal val="visible"/>
                                      </p:to>
                                    </p:set>
                                    <p:anim calcmode="lin" valueType="num">
                                      <p:cBhvr>
                                        <p:cTn id="20" dur="500" fill="hold"/>
                                        <p:tgtEl>
                                          <p:spTgt spid="115714">
                                            <p:txEl>
                                              <p:charRg st="36" end="44"/>
                                            </p:txEl>
                                          </p:spTgt>
                                        </p:tgtEl>
                                        <p:attrNameLst>
                                          <p:attrName>ppt_w</p:attrName>
                                        </p:attrNameLst>
                                      </p:cBhvr>
                                      <p:tavLst>
                                        <p:tav tm="0">
                                          <p:val>
                                            <p:fltVal val="0.000000"/>
                                          </p:val>
                                        </p:tav>
                                        <p:tav tm="100000">
                                          <p:val>
                                            <p:strVal val="#ppt_w"/>
                                          </p:val>
                                        </p:tav>
                                      </p:tavLst>
                                    </p:anim>
                                    <p:anim calcmode="lin" valueType="num">
                                      <p:cBhvr>
                                        <p:cTn id="21" dur="500" fill="hold"/>
                                        <p:tgtEl>
                                          <p:spTgt spid="115714">
                                            <p:txEl>
                                              <p:charRg st="36" end="44"/>
                                            </p:txEl>
                                          </p:spTgt>
                                        </p:tgtEl>
                                        <p:attrNameLst>
                                          <p:attrName>ppt_h</p:attrName>
                                        </p:attrNameLst>
                                      </p:cBhvr>
                                      <p:tavLst>
                                        <p:tav tm="0">
                                          <p:val>
                                            <p:strVal val="#ppt_h"/>
                                          </p:val>
                                        </p:tav>
                                        <p:tav tm="100000">
                                          <p:val>
                                            <p:strVal val="#ppt_h"/>
                                          </p:val>
                                        </p:tav>
                                      </p:tavLst>
                                    </p:anim>
                                  </p:childTnLst>
                                </p:cTn>
                              </p:par>
                            </p:childTnLst>
                          </p:cTn>
                        </p:par>
                      </p:childTnLst>
                    </p:cTn>
                  </p:par>
                  <p:par>
                    <p:cTn id="22" fill="hold">
                      <p:stCondLst>
                        <p:cond delay="indefinite"/>
                      </p:stCondLst>
                      <p:childTnLst>
                        <p:par>
                          <p:cTn id="23" fill="hold">
                            <p:stCondLst>
                              <p:cond delay="0"/>
                            </p:stCondLst>
                            <p:childTnLst>
                              <p:par>
                                <p:cTn id="24" presetID="27" presetClass="entr" presetSubtype="0" fill="hold" nodeType="clickEffect">
                                  <p:stCondLst>
                                    <p:cond delay="0"/>
                                  </p:stCondLst>
                                  <p:iterate type="lt">
                                    <p:tmPct val="50000"/>
                                  </p:iterate>
                                  <p:childTnLst>
                                    <p:set>
                                      <p:cBhvr>
                                        <p:cTn id="25" dur="1" fill="hold">
                                          <p:stCondLst>
                                            <p:cond delay="0"/>
                                          </p:stCondLst>
                                        </p:cTn>
                                        <p:tgtEl>
                                          <p:spTgt spid="115714">
                                            <p:txEl>
                                              <p:charRg st="44" end="54"/>
                                            </p:txEl>
                                          </p:spTgt>
                                        </p:tgtEl>
                                        <p:attrNameLst>
                                          <p:attrName>style.visibility</p:attrName>
                                        </p:attrNameLst>
                                      </p:cBhvr>
                                      <p:to>
                                        <p:strVal val="visible"/>
                                      </p:to>
                                    </p:set>
                                    <p:anim calcmode="discrete" valueType="clr">
                                      <p:cBhvr override="childStyle">
                                        <p:cTn id="26" dur="80"/>
                                        <p:tgtEl>
                                          <p:spTgt spid="115714">
                                            <p:txEl>
                                              <p:charRg st="44" end="54"/>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7" dur="80"/>
                                        <p:tgtEl>
                                          <p:spTgt spid="115714">
                                            <p:txEl>
                                              <p:charRg st="44" end="54"/>
                                            </p:txEl>
                                          </p:spTgt>
                                        </p:tgtEl>
                                        <p:attrNameLst>
                                          <p:attrName>fillcolor</p:attrName>
                                        </p:attrNameLst>
                                      </p:cBhvr>
                                      <p:tavLst>
                                        <p:tav tm="0">
                                          <p:val>
                                            <p:clrVal>
                                              <a:schemeClr val="accent2"/>
                                            </p:clrVal>
                                          </p:val>
                                        </p:tav>
                                        <p:tav tm="50000">
                                          <p:val>
                                            <p:clrVal>
                                              <a:schemeClr val="hlink"/>
                                            </p:clrVal>
                                          </p:val>
                                        </p:tav>
                                      </p:tavLst>
                                    </p:anim>
                                    <p:set>
                                      <p:cBhvr>
                                        <p:cTn id="28" dur="80"/>
                                        <p:tgtEl>
                                          <p:spTgt spid="115714">
                                            <p:txEl>
                                              <p:charRg st="44" end="54"/>
                                            </p:txEl>
                                          </p:spTgt>
                                        </p:tgtEl>
                                        <p:attrNameLst>
                                          <p:attrName>fill.type</p:attrName>
                                        </p:attrNameLst>
                                      </p:cBhvr>
                                      <p:to>
                                        <p:strVal val="solid"/>
                                      </p:to>
                                    </p:set>
                                  </p:childTnLst>
                                </p:cTn>
                              </p:par>
                            </p:childTnLst>
                          </p:cTn>
                        </p:par>
                      </p:childTnLst>
                    </p:cTn>
                  </p:par>
                  <p:par>
                    <p:cTn id="29" fill="hold">
                      <p:stCondLst>
                        <p:cond delay="indefinite"/>
                      </p:stCondLst>
                      <p:childTnLst>
                        <p:par>
                          <p:cTn id="30" fill="hold">
                            <p:stCondLst>
                              <p:cond delay="0"/>
                            </p:stCondLst>
                            <p:childTnLst>
                              <p:par>
                                <p:cTn id="31" presetID="27" presetClass="entr" presetSubtype="0" fill="hold" nodeType="clickEffect">
                                  <p:stCondLst>
                                    <p:cond delay="0"/>
                                  </p:stCondLst>
                                  <p:iterate type="lt">
                                    <p:tmPct val="50000"/>
                                  </p:iterate>
                                  <p:childTnLst>
                                    <p:set>
                                      <p:cBhvr>
                                        <p:cTn id="32" dur="1" fill="hold">
                                          <p:stCondLst>
                                            <p:cond delay="0"/>
                                          </p:stCondLst>
                                        </p:cTn>
                                        <p:tgtEl>
                                          <p:spTgt spid="115714">
                                            <p:txEl>
                                              <p:charRg st="54" end="69"/>
                                            </p:txEl>
                                          </p:spTgt>
                                        </p:tgtEl>
                                        <p:attrNameLst>
                                          <p:attrName>style.visibility</p:attrName>
                                        </p:attrNameLst>
                                      </p:cBhvr>
                                      <p:to>
                                        <p:strVal val="visible"/>
                                      </p:to>
                                    </p:set>
                                    <p:anim calcmode="discrete" valueType="clr">
                                      <p:cBhvr override="childStyle">
                                        <p:cTn id="33" dur="80"/>
                                        <p:tgtEl>
                                          <p:spTgt spid="115714">
                                            <p:txEl>
                                              <p:charRg st="54" end="69"/>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34" dur="80"/>
                                        <p:tgtEl>
                                          <p:spTgt spid="115714">
                                            <p:txEl>
                                              <p:charRg st="54" end="69"/>
                                            </p:txEl>
                                          </p:spTgt>
                                        </p:tgtEl>
                                        <p:attrNameLst>
                                          <p:attrName>fillcolor</p:attrName>
                                        </p:attrNameLst>
                                      </p:cBhvr>
                                      <p:tavLst>
                                        <p:tav tm="0">
                                          <p:val>
                                            <p:clrVal>
                                              <a:schemeClr val="accent2"/>
                                            </p:clrVal>
                                          </p:val>
                                        </p:tav>
                                        <p:tav tm="50000">
                                          <p:val>
                                            <p:clrVal>
                                              <a:schemeClr val="hlink"/>
                                            </p:clrVal>
                                          </p:val>
                                        </p:tav>
                                      </p:tavLst>
                                    </p:anim>
                                    <p:set>
                                      <p:cBhvr>
                                        <p:cTn id="35" dur="80"/>
                                        <p:tgtEl>
                                          <p:spTgt spid="115714">
                                            <p:txEl>
                                              <p:charRg st="54" end="69"/>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7762" name="Text Box 2"/>
          <p:cNvSpPr txBox="1"/>
          <p:nvPr/>
        </p:nvSpPr>
        <p:spPr>
          <a:xfrm>
            <a:off x="1182688" y="1844675"/>
            <a:ext cx="6980237" cy="4192588"/>
          </a:xfrm>
          <a:prstGeom prst="rect">
            <a:avLst/>
          </a:prstGeom>
          <a:noFill/>
          <a:ln w="9525">
            <a:noFill/>
          </a:ln>
        </p:spPr>
        <p:txBody>
          <a:bodyPr>
            <a:spAutoFit/>
          </a:bodyPr>
          <a:p>
            <a:pPr marL="476250" indent="-476250">
              <a:lnSpc>
                <a:spcPct val="160000"/>
              </a:lnSpc>
              <a:spcBef>
                <a:spcPct val="50000"/>
              </a:spcBef>
              <a:buNone/>
            </a:pPr>
            <a:r>
              <a:rPr lang="zh-CN" altLang="en-US" sz="2400" b="1" dirty="0">
                <a:solidFill>
                  <a:srgbClr val="080808"/>
                </a:solidFill>
                <a:latin typeface="楷体_GB2312" pitchFamily="49" charset="-122"/>
                <a:ea typeface="楷体_GB2312" pitchFamily="49" charset="-122"/>
              </a:rPr>
              <a:t>◆ 保护菌体免受噬菌体和其他物质（如溶菌酶和补体等）的侵害。 </a:t>
            </a:r>
            <a:endParaRPr lang="zh-CN" altLang="en-US" sz="2400" b="1" dirty="0">
              <a:solidFill>
                <a:srgbClr val="080808"/>
              </a:solidFill>
              <a:latin typeface="楷体_GB2312" pitchFamily="49" charset="-122"/>
              <a:ea typeface="楷体_GB2312" pitchFamily="49" charset="-122"/>
            </a:endParaRPr>
          </a:p>
          <a:p>
            <a:pPr marL="476250" indent="-476250">
              <a:lnSpc>
                <a:spcPct val="160000"/>
              </a:lnSpc>
              <a:spcBef>
                <a:spcPct val="50000"/>
              </a:spcBef>
              <a:buNone/>
            </a:pPr>
            <a:r>
              <a:rPr lang="zh-CN" altLang="en-US" sz="2400" b="1" dirty="0">
                <a:solidFill>
                  <a:srgbClr val="080808"/>
                </a:solidFill>
                <a:latin typeface="楷体_GB2312" pitchFamily="49" charset="-122"/>
                <a:ea typeface="楷体_GB2312" pitchFamily="49" charset="-122"/>
              </a:rPr>
              <a:t>◆ 荚膜的主要表面抗原，是有些病原菌的毒力因子。 </a:t>
            </a:r>
            <a:endParaRPr lang="zh-CN" altLang="en-US" sz="2400" b="1" dirty="0">
              <a:solidFill>
                <a:srgbClr val="080808"/>
              </a:solidFill>
              <a:latin typeface="楷体_GB2312" pitchFamily="49" charset="-122"/>
              <a:ea typeface="楷体_GB2312" pitchFamily="49" charset="-122"/>
            </a:endParaRPr>
          </a:p>
          <a:p>
            <a:pPr marL="476250" indent="-476250">
              <a:lnSpc>
                <a:spcPct val="160000"/>
              </a:lnSpc>
              <a:spcBef>
                <a:spcPct val="50000"/>
              </a:spcBef>
              <a:buNone/>
            </a:pPr>
            <a:r>
              <a:rPr lang="zh-CN" altLang="en-US" sz="2400" b="1" dirty="0">
                <a:solidFill>
                  <a:srgbClr val="080808"/>
                </a:solidFill>
                <a:latin typeface="楷体_GB2312" pitchFamily="49" charset="-122"/>
                <a:ea typeface="楷体_GB2312" pitchFamily="49" charset="-122"/>
              </a:rPr>
              <a:t>◆ 是某些病原菌必须的黏附因子。   </a:t>
            </a:r>
            <a:endParaRPr lang="zh-CN" altLang="en-US" sz="2400" b="1" dirty="0">
              <a:solidFill>
                <a:srgbClr val="080808"/>
              </a:solidFill>
              <a:latin typeface="楷体_GB2312" pitchFamily="49" charset="-122"/>
              <a:ea typeface="楷体_GB2312" pitchFamily="49" charset="-122"/>
            </a:endParaRPr>
          </a:p>
          <a:p>
            <a:pPr marL="476250" indent="-476250">
              <a:lnSpc>
                <a:spcPct val="160000"/>
              </a:lnSpc>
              <a:spcBef>
                <a:spcPct val="50000"/>
              </a:spcBef>
              <a:buNone/>
            </a:pPr>
            <a:r>
              <a:rPr lang="zh-CN" altLang="en-US" sz="2400" b="1" dirty="0">
                <a:solidFill>
                  <a:srgbClr val="080808"/>
                </a:solidFill>
                <a:latin typeface="楷体_GB2312" pitchFamily="49" charset="-122"/>
                <a:ea typeface="楷体_GB2312" pitchFamily="49" charset="-122"/>
              </a:rPr>
              <a:t>◆ 是细菌的一种储藏物质，营养缺乏时动用。</a:t>
            </a:r>
            <a:endParaRPr lang="zh-CN" altLang="en-US" sz="2400" dirty="0">
              <a:solidFill>
                <a:srgbClr val="080808"/>
              </a:solidFill>
              <a:latin typeface="楷体_GB2312" pitchFamily="49" charset="-122"/>
              <a:ea typeface="楷体_GB2312" pitchFamily="49" charset="-122"/>
            </a:endParaRPr>
          </a:p>
        </p:txBody>
      </p:sp>
      <p:sp>
        <p:nvSpPr>
          <p:cNvPr id="41987" name="Text Box 3"/>
          <p:cNvSpPr txBox="1"/>
          <p:nvPr/>
        </p:nvSpPr>
        <p:spPr>
          <a:xfrm>
            <a:off x="784225" y="0"/>
            <a:ext cx="7777163" cy="762000"/>
          </a:xfrm>
          <a:prstGeom prst="rect">
            <a:avLst/>
          </a:prstGeom>
          <a:noFill/>
          <a:ln w="9525">
            <a:noFill/>
          </a:ln>
        </p:spPr>
        <p:txBody>
          <a:bodyPr>
            <a:spAutoFit/>
          </a:bodyPr>
          <a:p>
            <a:pPr>
              <a:spcBef>
                <a:spcPct val="50000"/>
              </a:spcBef>
            </a:pPr>
            <a:r>
              <a:rPr lang="zh-CN" altLang="en-US" sz="4400" b="1" dirty="0">
                <a:solidFill>
                  <a:srgbClr val="A50021"/>
                </a:solidFill>
                <a:latin typeface="隶书" pitchFamily="49" charset="-122"/>
                <a:ea typeface="隶书" pitchFamily="49" charset="-122"/>
              </a:rPr>
              <a:t>第一节 细 菌</a:t>
            </a:r>
            <a:endParaRPr lang="zh-CN" altLang="en-US" sz="4400" b="1" dirty="0">
              <a:solidFill>
                <a:srgbClr val="A50021"/>
              </a:solidFill>
              <a:latin typeface="隶书" pitchFamily="49" charset="-122"/>
              <a:ea typeface="隶书"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nodeType="withEffect">
                                  <p:stCondLst>
                                    <p:cond delay="0"/>
                                  </p:stCondLst>
                                  <p:iterate type="lt">
                                    <p:tmPct val="50000"/>
                                  </p:iterate>
                                  <p:childTnLst>
                                    <p:set>
                                      <p:cBhvr>
                                        <p:cTn id="6" dur="1" fill="hold">
                                          <p:stCondLst>
                                            <p:cond delay="0"/>
                                          </p:stCondLst>
                                        </p:cTn>
                                        <p:tgtEl>
                                          <p:spTgt spid="117762">
                                            <p:txEl>
                                              <p:charRg st="0" end="32"/>
                                            </p:txEl>
                                          </p:spTgt>
                                        </p:tgtEl>
                                        <p:attrNameLst>
                                          <p:attrName>style.visibility</p:attrName>
                                        </p:attrNameLst>
                                      </p:cBhvr>
                                      <p:to>
                                        <p:strVal val="visible"/>
                                      </p:to>
                                    </p:set>
                                    <p:anim calcmode="discrete" valueType="clr">
                                      <p:cBhvr override="childStyle">
                                        <p:cTn id="7" dur="80"/>
                                        <p:tgtEl>
                                          <p:spTgt spid="117762">
                                            <p:txEl>
                                              <p:charRg st="0" end="3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17762">
                                            <p:txEl>
                                              <p:charRg st="0" end="32"/>
                                            </p:txEl>
                                          </p:spTgt>
                                        </p:tgtEl>
                                        <p:attrNameLst>
                                          <p:attrName>fillcolor</p:attrName>
                                        </p:attrNameLst>
                                      </p:cBhvr>
                                      <p:tavLst>
                                        <p:tav tm="0">
                                          <p:val>
                                            <p:clrVal>
                                              <a:schemeClr val="accent2"/>
                                            </p:clrVal>
                                          </p:val>
                                        </p:tav>
                                        <p:tav tm="50000">
                                          <p:val>
                                            <p:clrVal>
                                              <a:schemeClr val="hlink"/>
                                            </p:clrVal>
                                          </p:val>
                                        </p:tav>
                                      </p:tavLst>
                                    </p:anim>
                                    <p:set>
                                      <p:cBhvr>
                                        <p:cTn id="9" dur="80"/>
                                        <p:tgtEl>
                                          <p:spTgt spid="117762">
                                            <p:txEl>
                                              <p:charRg st="0" end="32"/>
                                            </p:txEl>
                                          </p:spTgt>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27" presetClass="entr" presetSubtype="0" fill="hold" nodeType="clickEffect">
                                  <p:stCondLst>
                                    <p:cond delay="0"/>
                                  </p:stCondLst>
                                  <p:iterate type="lt">
                                    <p:tmPct val="50000"/>
                                  </p:iterate>
                                  <p:childTnLst>
                                    <p:set>
                                      <p:cBhvr>
                                        <p:cTn id="13" dur="1" fill="hold">
                                          <p:stCondLst>
                                            <p:cond delay="0"/>
                                          </p:stCondLst>
                                        </p:cTn>
                                        <p:tgtEl>
                                          <p:spTgt spid="117762">
                                            <p:txEl>
                                              <p:charRg st="32" end="58"/>
                                            </p:txEl>
                                          </p:spTgt>
                                        </p:tgtEl>
                                        <p:attrNameLst>
                                          <p:attrName>style.visibility</p:attrName>
                                        </p:attrNameLst>
                                      </p:cBhvr>
                                      <p:to>
                                        <p:strVal val="visible"/>
                                      </p:to>
                                    </p:set>
                                    <p:anim calcmode="discrete" valueType="clr">
                                      <p:cBhvr override="childStyle">
                                        <p:cTn id="14" dur="80"/>
                                        <p:tgtEl>
                                          <p:spTgt spid="117762">
                                            <p:txEl>
                                              <p:charRg st="32" end="58"/>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5" dur="80"/>
                                        <p:tgtEl>
                                          <p:spTgt spid="117762">
                                            <p:txEl>
                                              <p:charRg st="32" end="58"/>
                                            </p:txEl>
                                          </p:spTgt>
                                        </p:tgtEl>
                                        <p:attrNameLst>
                                          <p:attrName>fillcolor</p:attrName>
                                        </p:attrNameLst>
                                      </p:cBhvr>
                                      <p:tavLst>
                                        <p:tav tm="0">
                                          <p:val>
                                            <p:clrVal>
                                              <a:schemeClr val="accent2"/>
                                            </p:clrVal>
                                          </p:val>
                                        </p:tav>
                                        <p:tav tm="50000">
                                          <p:val>
                                            <p:clrVal>
                                              <a:schemeClr val="hlink"/>
                                            </p:clrVal>
                                          </p:val>
                                        </p:tav>
                                      </p:tavLst>
                                    </p:anim>
                                    <p:set>
                                      <p:cBhvr>
                                        <p:cTn id="16" dur="80"/>
                                        <p:tgtEl>
                                          <p:spTgt spid="117762">
                                            <p:txEl>
                                              <p:charRg st="32" end="58"/>
                                            </p:txEl>
                                          </p:spTgt>
                                        </p:tgtEl>
                                        <p:attrNameLst>
                                          <p:attrName>fill.type</p:attrName>
                                        </p:attrNameLst>
                                      </p:cBhvr>
                                      <p:to>
                                        <p:strVal val="solid"/>
                                      </p:to>
                                    </p:set>
                                  </p:childTnLst>
                                </p:cTn>
                              </p:par>
                            </p:childTnLst>
                          </p:cTn>
                        </p:par>
                      </p:childTnLst>
                    </p:cTn>
                  </p:par>
                  <p:par>
                    <p:cTn id="17" fill="hold">
                      <p:stCondLst>
                        <p:cond delay="indefinite"/>
                      </p:stCondLst>
                      <p:childTnLst>
                        <p:par>
                          <p:cTn id="18" fill="hold">
                            <p:stCondLst>
                              <p:cond delay="0"/>
                            </p:stCondLst>
                            <p:childTnLst>
                              <p:par>
                                <p:cTn id="19" presetID="27" presetClass="entr" presetSubtype="0" fill="hold" nodeType="clickEffect">
                                  <p:stCondLst>
                                    <p:cond delay="0"/>
                                  </p:stCondLst>
                                  <p:iterate type="lt">
                                    <p:tmPct val="50000"/>
                                  </p:iterate>
                                  <p:childTnLst>
                                    <p:set>
                                      <p:cBhvr>
                                        <p:cTn id="20" dur="1" fill="hold">
                                          <p:stCondLst>
                                            <p:cond delay="0"/>
                                          </p:stCondLst>
                                        </p:cTn>
                                        <p:tgtEl>
                                          <p:spTgt spid="117762">
                                            <p:txEl>
                                              <p:charRg st="58" end="78"/>
                                            </p:txEl>
                                          </p:spTgt>
                                        </p:tgtEl>
                                        <p:attrNameLst>
                                          <p:attrName>style.visibility</p:attrName>
                                        </p:attrNameLst>
                                      </p:cBhvr>
                                      <p:to>
                                        <p:strVal val="visible"/>
                                      </p:to>
                                    </p:set>
                                    <p:anim calcmode="discrete" valueType="clr">
                                      <p:cBhvr override="childStyle">
                                        <p:cTn id="21" dur="80"/>
                                        <p:tgtEl>
                                          <p:spTgt spid="117762">
                                            <p:txEl>
                                              <p:charRg st="58" end="78"/>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2" dur="80"/>
                                        <p:tgtEl>
                                          <p:spTgt spid="117762">
                                            <p:txEl>
                                              <p:charRg st="58" end="78"/>
                                            </p:txEl>
                                          </p:spTgt>
                                        </p:tgtEl>
                                        <p:attrNameLst>
                                          <p:attrName>fillcolor</p:attrName>
                                        </p:attrNameLst>
                                      </p:cBhvr>
                                      <p:tavLst>
                                        <p:tav tm="0">
                                          <p:val>
                                            <p:clrVal>
                                              <a:schemeClr val="accent2"/>
                                            </p:clrVal>
                                          </p:val>
                                        </p:tav>
                                        <p:tav tm="50000">
                                          <p:val>
                                            <p:clrVal>
                                              <a:schemeClr val="hlink"/>
                                            </p:clrVal>
                                          </p:val>
                                        </p:tav>
                                      </p:tavLst>
                                    </p:anim>
                                    <p:set>
                                      <p:cBhvr>
                                        <p:cTn id="23" dur="80"/>
                                        <p:tgtEl>
                                          <p:spTgt spid="117762">
                                            <p:txEl>
                                              <p:charRg st="58" end="78"/>
                                            </p:txEl>
                                          </p:spTgt>
                                        </p:tgtEl>
                                        <p:attrNameLst>
                                          <p:attrName>fill.type</p:attrName>
                                        </p:attrNameLst>
                                      </p:cBhvr>
                                      <p:to>
                                        <p:strVal val="solid"/>
                                      </p:to>
                                    </p:set>
                                  </p:childTnLst>
                                </p:cTn>
                              </p:par>
                            </p:childTnLst>
                          </p:cTn>
                        </p:par>
                      </p:childTnLst>
                    </p:cTn>
                  </p:par>
                  <p:par>
                    <p:cTn id="24" fill="hold">
                      <p:stCondLst>
                        <p:cond delay="indefinite"/>
                      </p:stCondLst>
                      <p:childTnLst>
                        <p:par>
                          <p:cTn id="25" fill="hold">
                            <p:stCondLst>
                              <p:cond delay="0"/>
                            </p:stCondLst>
                            <p:childTnLst>
                              <p:par>
                                <p:cTn id="26" presetID="27" presetClass="entr" presetSubtype="0" fill="hold" nodeType="clickEffect">
                                  <p:stCondLst>
                                    <p:cond delay="0"/>
                                  </p:stCondLst>
                                  <p:iterate type="lt">
                                    <p:tmPct val="50000"/>
                                  </p:iterate>
                                  <p:childTnLst>
                                    <p:set>
                                      <p:cBhvr>
                                        <p:cTn id="27" dur="1" fill="hold">
                                          <p:stCondLst>
                                            <p:cond delay="0"/>
                                          </p:stCondLst>
                                        </p:cTn>
                                        <p:tgtEl>
                                          <p:spTgt spid="117762">
                                            <p:txEl>
                                              <p:charRg st="78" end="100"/>
                                            </p:txEl>
                                          </p:spTgt>
                                        </p:tgtEl>
                                        <p:attrNameLst>
                                          <p:attrName>style.visibility</p:attrName>
                                        </p:attrNameLst>
                                      </p:cBhvr>
                                      <p:to>
                                        <p:strVal val="visible"/>
                                      </p:to>
                                    </p:set>
                                    <p:anim calcmode="discrete" valueType="clr">
                                      <p:cBhvr override="childStyle">
                                        <p:cTn id="28" dur="80"/>
                                        <p:tgtEl>
                                          <p:spTgt spid="117762">
                                            <p:txEl>
                                              <p:charRg st="78" end="10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9" dur="80"/>
                                        <p:tgtEl>
                                          <p:spTgt spid="117762">
                                            <p:txEl>
                                              <p:charRg st="78" end="100"/>
                                            </p:txEl>
                                          </p:spTgt>
                                        </p:tgtEl>
                                        <p:attrNameLst>
                                          <p:attrName>fillcolor</p:attrName>
                                        </p:attrNameLst>
                                      </p:cBhvr>
                                      <p:tavLst>
                                        <p:tav tm="0">
                                          <p:val>
                                            <p:clrVal>
                                              <a:schemeClr val="accent2"/>
                                            </p:clrVal>
                                          </p:val>
                                        </p:tav>
                                        <p:tav tm="50000">
                                          <p:val>
                                            <p:clrVal>
                                              <a:schemeClr val="hlink"/>
                                            </p:clrVal>
                                          </p:val>
                                        </p:tav>
                                      </p:tavLst>
                                    </p:anim>
                                    <p:set>
                                      <p:cBhvr>
                                        <p:cTn id="30" dur="80"/>
                                        <p:tgtEl>
                                          <p:spTgt spid="117762">
                                            <p:txEl>
                                              <p:charRg st="78" end="10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8786" name="Text Box 2"/>
          <p:cNvSpPr txBox="1"/>
          <p:nvPr/>
        </p:nvSpPr>
        <p:spPr>
          <a:xfrm>
            <a:off x="784225" y="765175"/>
            <a:ext cx="7772400" cy="4583113"/>
          </a:xfrm>
          <a:prstGeom prst="rect">
            <a:avLst/>
          </a:prstGeom>
          <a:noFill/>
          <a:ln w="9525">
            <a:noFill/>
          </a:ln>
        </p:spPr>
        <p:txBody>
          <a:bodyPr>
            <a:spAutoFit/>
          </a:bodyPr>
          <a:p>
            <a:pPr marL="952500" indent="-952500">
              <a:lnSpc>
                <a:spcPct val="150000"/>
              </a:lnSpc>
              <a:spcBef>
                <a:spcPct val="50000"/>
              </a:spcBef>
            </a:pPr>
            <a:r>
              <a:rPr lang="en-US" altLang="zh-CN" sz="2800" b="1" dirty="0">
                <a:solidFill>
                  <a:srgbClr val="990099"/>
                </a:solidFill>
                <a:latin typeface="Times New Roman" panose="02020603050405020304" pitchFamily="18" charset="0"/>
                <a:ea typeface="黑体" panose="02010609060101010101" pitchFamily="2" charset="-122"/>
              </a:rPr>
              <a:t>7</a:t>
            </a:r>
            <a:r>
              <a:rPr lang="zh-CN" altLang="en-US" sz="2800" b="1" dirty="0">
                <a:solidFill>
                  <a:srgbClr val="990099"/>
                </a:solidFill>
                <a:latin typeface="Times New Roman" panose="02020603050405020304" pitchFamily="18" charset="0"/>
                <a:ea typeface="黑体" panose="02010609060101010101" pitchFamily="2" charset="-122"/>
              </a:rPr>
              <a:t>、鞭毛（</a:t>
            </a:r>
            <a:r>
              <a:rPr lang="en-US" altLang="zh-CN" sz="2800" b="1" dirty="0">
                <a:solidFill>
                  <a:srgbClr val="990099"/>
                </a:solidFill>
                <a:latin typeface="Times New Roman" panose="02020603050405020304" pitchFamily="18" charset="0"/>
                <a:ea typeface="黑体" panose="02010609060101010101" pitchFamily="2" charset="-122"/>
              </a:rPr>
              <a:t>flagellum</a:t>
            </a:r>
            <a:r>
              <a:rPr lang="zh-CN" altLang="en-US" sz="2800" b="1" dirty="0">
                <a:solidFill>
                  <a:srgbClr val="990099"/>
                </a:solidFill>
                <a:latin typeface="Times New Roman" panose="02020603050405020304" pitchFamily="18" charset="0"/>
                <a:ea typeface="黑体" panose="02010609060101010101" pitchFamily="2" charset="-122"/>
              </a:rPr>
              <a:t>）和菌毛（ </a:t>
            </a:r>
            <a:r>
              <a:rPr lang="en-US" altLang="zh-CN" sz="2800" b="1" dirty="0">
                <a:solidFill>
                  <a:srgbClr val="990099"/>
                </a:solidFill>
                <a:latin typeface="Times New Roman" panose="02020603050405020304" pitchFamily="18" charset="0"/>
                <a:ea typeface="黑体" panose="02010609060101010101" pitchFamily="2" charset="-122"/>
              </a:rPr>
              <a:t>pilus </a:t>
            </a:r>
            <a:r>
              <a:rPr lang="zh-CN" altLang="en-US" sz="2800" b="1" dirty="0">
                <a:solidFill>
                  <a:srgbClr val="990099"/>
                </a:solidFill>
                <a:latin typeface="Times New Roman" panose="02020603050405020304" pitchFamily="18" charset="0"/>
                <a:ea typeface="黑体" panose="02010609060101010101" pitchFamily="2" charset="-122"/>
              </a:rPr>
              <a:t>）</a:t>
            </a:r>
            <a:endParaRPr lang="zh-CN" altLang="en-US" sz="2800" b="1" dirty="0">
              <a:solidFill>
                <a:srgbClr val="990099"/>
              </a:solidFill>
              <a:latin typeface="Times New Roman" panose="02020603050405020304" pitchFamily="18" charset="0"/>
              <a:ea typeface="黑体" panose="02010609060101010101" pitchFamily="2" charset="-122"/>
            </a:endParaRPr>
          </a:p>
          <a:p>
            <a:pPr marL="952500" indent="-952500">
              <a:lnSpc>
                <a:spcPct val="150000"/>
              </a:lnSpc>
              <a:spcBef>
                <a:spcPct val="50000"/>
              </a:spcBef>
            </a:pPr>
            <a:r>
              <a:rPr lang="zh-CN" altLang="en-US" sz="2800" b="1" dirty="0">
                <a:solidFill>
                  <a:srgbClr val="A50021"/>
                </a:solidFill>
                <a:latin typeface="Times New Roman" panose="02020603050405020304" pitchFamily="18" charset="0"/>
                <a:ea typeface="SimSun" panose="02010600030101010101" pitchFamily="2" charset="-122"/>
              </a:rPr>
              <a:t>⑴ 鞭毛</a:t>
            </a:r>
            <a:endParaRPr lang="zh-CN" altLang="en-US" sz="2800" b="1" dirty="0">
              <a:solidFill>
                <a:srgbClr val="A50021"/>
              </a:solidFill>
              <a:latin typeface="Times New Roman" panose="02020603050405020304" pitchFamily="18" charset="0"/>
              <a:ea typeface="SimSun" panose="02010600030101010101" pitchFamily="2" charset="-122"/>
            </a:endParaRPr>
          </a:p>
          <a:p>
            <a:pPr marL="952500" indent="-952500">
              <a:lnSpc>
                <a:spcPct val="150000"/>
              </a:lnSpc>
              <a:spcBef>
                <a:spcPct val="50000"/>
              </a:spcBef>
            </a:pPr>
            <a:r>
              <a:rPr lang="zh-CN" altLang="en-US" sz="2800" b="1" dirty="0">
                <a:solidFill>
                  <a:srgbClr val="0000CC"/>
                </a:solidFill>
                <a:latin typeface="Arial" panose="020B0604020202020204" pitchFamily="34" charset="0"/>
                <a:ea typeface="SimSun" panose="02010600030101010101" pitchFamily="2" charset="-122"/>
              </a:rPr>
              <a:t>鞭毛：</a:t>
            </a:r>
            <a:r>
              <a:rPr lang="zh-CN" altLang="en-US" sz="2800" b="1" dirty="0">
                <a:solidFill>
                  <a:srgbClr val="080808"/>
                </a:solidFill>
                <a:latin typeface="Arial" panose="020B0604020202020204" pitchFamily="34" charset="0"/>
                <a:ea typeface="楷体_GB2312" pitchFamily="49" charset="-122"/>
              </a:rPr>
              <a:t>是某些细菌表面着生一根至数根细长、波曲、毛发状的丝状体结构，称为鞭毛。</a:t>
            </a:r>
            <a:endParaRPr lang="zh-CN" altLang="en-US" sz="2800" b="1" dirty="0">
              <a:solidFill>
                <a:srgbClr val="080808"/>
              </a:solidFill>
              <a:latin typeface="Arial" panose="020B0604020202020204" pitchFamily="34" charset="0"/>
              <a:ea typeface="楷体_GB2312" pitchFamily="49" charset="-122"/>
            </a:endParaRPr>
          </a:p>
          <a:p>
            <a:pPr marL="952500" indent="-952500">
              <a:lnSpc>
                <a:spcPct val="150000"/>
              </a:lnSpc>
              <a:spcBef>
                <a:spcPct val="50000"/>
              </a:spcBef>
            </a:pPr>
            <a:r>
              <a:rPr lang="zh-CN" altLang="en-US" sz="2800" b="1" dirty="0">
                <a:latin typeface="Arial" panose="020B0604020202020204" pitchFamily="34" charset="0"/>
                <a:ea typeface="SimSun" panose="02010600030101010101" pitchFamily="2" charset="-122"/>
              </a:rPr>
              <a:t>                </a:t>
            </a:r>
            <a:r>
              <a:rPr lang="zh-CN" altLang="en-US" sz="2800" b="1" dirty="0">
                <a:solidFill>
                  <a:srgbClr val="080808"/>
                </a:solidFill>
                <a:latin typeface="Times New Roman" panose="02020603050405020304" pitchFamily="18" charset="0"/>
                <a:ea typeface="SimSun" panose="02010600030101010101" pitchFamily="2" charset="-122"/>
              </a:rPr>
              <a:t>是细菌的运动器官。长 </a:t>
            </a:r>
            <a:r>
              <a:rPr lang="en-US" altLang="zh-CN" sz="2800" b="1" dirty="0">
                <a:solidFill>
                  <a:srgbClr val="080808"/>
                </a:solidFill>
                <a:latin typeface="Times New Roman" panose="02020603050405020304" pitchFamily="18" charset="0"/>
                <a:ea typeface="SimSun" panose="02010600030101010101" pitchFamily="2" charset="-122"/>
              </a:rPr>
              <a:t>3</a:t>
            </a:r>
            <a:r>
              <a:rPr lang="zh-CN" altLang="en-US" sz="2800" b="1" dirty="0">
                <a:solidFill>
                  <a:srgbClr val="080808"/>
                </a:solidFill>
                <a:latin typeface="Times New Roman" panose="02020603050405020304" pitchFamily="18" charset="0"/>
                <a:ea typeface="SimSun" panose="02010600030101010101" pitchFamily="2" charset="-122"/>
              </a:rPr>
              <a:t>－</a:t>
            </a:r>
            <a:r>
              <a:rPr lang="en-US" altLang="zh-CN" sz="2800" b="1" dirty="0">
                <a:solidFill>
                  <a:srgbClr val="080808"/>
                </a:solidFill>
                <a:latin typeface="Times New Roman" panose="02020603050405020304" pitchFamily="18" charset="0"/>
                <a:ea typeface="SimSun" panose="02010600030101010101" pitchFamily="2" charset="-122"/>
              </a:rPr>
              <a:t>20μ m </a:t>
            </a:r>
            <a:r>
              <a:rPr lang="zh-CN" altLang="en-US" sz="2800" b="1" dirty="0">
                <a:solidFill>
                  <a:srgbClr val="080808"/>
                </a:solidFill>
                <a:latin typeface="Times New Roman" panose="02020603050405020304" pitchFamily="18" charset="0"/>
                <a:ea typeface="SimSun" panose="02010600030101010101" pitchFamily="2" charset="-122"/>
              </a:rPr>
              <a:t>，为菌体的数倍，但直径 </a:t>
            </a:r>
            <a:r>
              <a:rPr lang="en-US" altLang="zh-CN" sz="2800" b="1" dirty="0">
                <a:solidFill>
                  <a:srgbClr val="080808"/>
                </a:solidFill>
                <a:latin typeface="Times New Roman" panose="02020603050405020304" pitchFamily="18" charset="0"/>
                <a:ea typeface="SimSun" panose="02010600030101010101" pitchFamily="2" charset="-122"/>
              </a:rPr>
              <a:t>10</a:t>
            </a:r>
            <a:r>
              <a:rPr lang="zh-CN" altLang="en-US" sz="2800" b="1" dirty="0">
                <a:solidFill>
                  <a:srgbClr val="080808"/>
                </a:solidFill>
                <a:latin typeface="Times New Roman" panose="02020603050405020304" pitchFamily="18" charset="0"/>
                <a:ea typeface="SimSun" panose="02010600030101010101" pitchFamily="2" charset="-122"/>
              </a:rPr>
              <a:t>－</a:t>
            </a:r>
            <a:r>
              <a:rPr lang="en-US" altLang="zh-CN" sz="2800" b="1" dirty="0">
                <a:solidFill>
                  <a:srgbClr val="080808"/>
                </a:solidFill>
                <a:latin typeface="Times New Roman" panose="02020603050405020304" pitchFamily="18" charset="0"/>
                <a:ea typeface="SimSun" panose="02010600030101010101" pitchFamily="2" charset="-122"/>
              </a:rPr>
              <a:t>20nm</a:t>
            </a:r>
            <a:r>
              <a:rPr lang="zh-CN" altLang="en-US" sz="2800" b="1" dirty="0">
                <a:solidFill>
                  <a:srgbClr val="080808"/>
                </a:solidFill>
                <a:latin typeface="Times New Roman" panose="02020603050405020304" pitchFamily="18" charset="0"/>
                <a:ea typeface="SimSun" panose="02010600030101010101" pitchFamily="2" charset="-122"/>
              </a:rPr>
              <a:t>。</a:t>
            </a:r>
            <a:r>
              <a:rPr lang="zh-CN" altLang="en-US" sz="2800" dirty="0">
                <a:solidFill>
                  <a:srgbClr val="080808"/>
                </a:solidFill>
                <a:latin typeface="Times New Roman" panose="02020603050405020304" pitchFamily="18" charset="0"/>
                <a:ea typeface="SimSun" panose="02010600030101010101" pitchFamily="2" charset="-122"/>
              </a:rPr>
              <a:t>    </a:t>
            </a:r>
            <a:endParaRPr lang="zh-CN" altLang="en-US" sz="2800" b="1" dirty="0">
              <a:solidFill>
                <a:srgbClr val="080808"/>
              </a:solidFill>
              <a:latin typeface="Times New Roman" panose="02020603050405020304" pitchFamily="18" charset="0"/>
              <a:ea typeface="SimSun" panose="02010600030101010101" pitchFamily="2" charset="-122"/>
            </a:endParaRPr>
          </a:p>
        </p:txBody>
      </p:sp>
      <p:sp>
        <p:nvSpPr>
          <p:cNvPr id="43011" name="Text Box 3"/>
          <p:cNvSpPr txBox="1"/>
          <p:nvPr/>
        </p:nvSpPr>
        <p:spPr>
          <a:xfrm>
            <a:off x="784225" y="0"/>
            <a:ext cx="7777163" cy="762000"/>
          </a:xfrm>
          <a:prstGeom prst="rect">
            <a:avLst/>
          </a:prstGeom>
          <a:noFill/>
          <a:ln w="9525">
            <a:noFill/>
          </a:ln>
        </p:spPr>
        <p:txBody>
          <a:bodyPr>
            <a:spAutoFit/>
          </a:bodyPr>
          <a:p>
            <a:pPr>
              <a:spcBef>
                <a:spcPct val="50000"/>
              </a:spcBef>
            </a:pPr>
            <a:r>
              <a:rPr lang="zh-CN" altLang="en-US" sz="4400" b="1" dirty="0">
                <a:solidFill>
                  <a:srgbClr val="A50021"/>
                </a:solidFill>
                <a:latin typeface="隶书" pitchFamily="49" charset="-122"/>
                <a:ea typeface="隶书" pitchFamily="49" charset="-122"/>
              </a:rPr>
              <a:t>第一节 细 菌</a:t>
            </a:r>
            <a:endParaRPr lang="zh-CN" altLang="en-US" sz="4400" b="1" dirty="0">
              <a:solidFill>
                <a:srgbClr val="A50021"/>
              </a:solidFill>
              <a:latin typeface="隶书" pitchFamily="49" charset="-122"/>
              <a:ea typeface="隶书"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nodeType="withEffect">
                                  <p:stCondLst>
                                    <p:cond delay="0"/>
                                  </p:stCondLst>
                                  <p:childTnLst>
                                    <p:set>
                                      <p:cBhvr>
                                        <p:cTn id="6" dur="1" fill="hold">
                                          <p:stCondLst>
                                            <p:cond delay="0"/>
                                          </p:stCondLst>
                                        </p:cTn>
                                        <p:tgtEl>
                                          <p:spTgt spid="118786">
                                            <p:txEl>
                                              <p:charRg st="0" end="28"/>
                                            </p:txEl>
                                          </p:spTgt>
                                        </p:tgtEl>
                                        <p:attrNameLst>
                                          <p:attrName>style.visibility</p:attrName>
                                        </p:attrNameLst>
                                      </p:cBhvr>
                                      <p:to>
                                        <p:strVal val="visible"/>
                                      </p:to>
                                    </p:set>
                                    <p:anim calcmode="lin" valueType="num">
                                      <p:cBhvr additive="base">
                                        <p:cTn id="7" dur="1000" fill="hold"/>
                                        <p:tgtEl>
                                          <p:spTgt spid="118786">
                                            <p:txEl>
                                              <p:charRg st="0" end="28"/>
                                            </p:txEl>
                                          </p:spTgt>
                                        </p:tgtEl>
                                        <p:attrNameLst>
                                          <p:attrName>ppt_x</p:attrName>
                                        </p:attrNameLst>
                                      </p:cBhvr>
                                      <p:tavLst>
                                        <p:tav tm="0">
                                          <p:val>
                                            <p:strVal val="0-#ppt_w/2"/>
                                          </p:val>
                                        </p:tav>
                                        <p:tav tm="100000">
                                          <p:val>
                                            <p:strVal val="#ppt_x"/>
                                          </p:val>
                                        </p:tav>
                                      </p:tavLst>
                                    </p:anim>
                                    <p:anim calcmode="lin" valueType="num">
                                      <p:cBhvr additive="base">
                                        <p:cTn id="8" dur="1000" fill="hold"/>
                                        <p:tgtEl>
                                          <p:spTgt spid="118786">
                                            <p:txEl>
                                              <p:charRg st="0" end="28"/>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7" presetClass="entr" presetSubtype="10" fill="hold" nodeType="clickEffect">
                                  <p:stCondLst>
                                    <p:cond delay="0"/>
                                  </p:stCondLst>
                                  <p:childTnLst>
                                    <p:set>
                                      <p:cBhvr>
                                        <p:cTn id="12" dur="1" fill="hold">
                                          <p:stCondLst>
                                            <p:cond delay="0"/>
                                          </p:stCondLst>
                                        </p:cTn>
                                        <p:tgtEl>
                                          <p:spTgt spid="118786">
                                            <p:txEl>
                                              <p:charRg st="28" end="33"/>
                                            </p:txEl>
                                          </p:spTgt>
                                        </p:tgtEl>
                                        <p:attrNameLst>
                                          <p:attrName>style.visibility</p:attrName>
                                        </p:attrNameLst>
                                      </p:cBhvr>
                                      <p:to>
                                        <p:strVal val="visible"/>
                                      </p:to>
                                    </p:set>
                                    <p:anim calcmode="lin" valueType="num">
                                      <p:cBhvr>
                                        <p:cTn id="13" dur="500" fill="hold"/>
                                        <p:tgtEl>
                                          <p:spTgt spid="118786">
                                            <p:txEl>
                                              <p:charRg st="28" end="33"/>
                                            </p:txEl>
                                          </p:spTgt>
                                        </p:tgtEl>
                                        <p:attrNameLst>
                                          <p:attrName>ppt_w</p:attrName>
                                        </p:attrNameLst>
                                      </p:cBhvr>
                                      <p:tavLst>
                                        <p:tav tm="0">
                                          <p:val>
                                            <p:fltVal val="0.000000"/>
                                          </p:val>
                                        </p:tav>
                                        <p:tav tm="100000">
                                          <p:val>
                                            <p:strVal val="#ppt_w"/>
                                          </p:val>
                                        </p:tav>
                                      </p:tavLst>
                                    </p:anim>
                                    <p:anim calcmode="lin" valueType="num">
                                      <p:cBhvr>
                                        <p:cTn id="14" dur="500" fill="hold"/>
                                        <p:tgtEl>
                                          <p:spTgt spid="118786">
                                            <p:txEl>
                                              <p:charRg st="28" end="33"/>
                                            </p:txEl>
                                          </p:spTgt>
                                        </p:tgtEl>
                                        <p:attrNameLst>
                                          <p:attrName>ppt_h</p:attrName>
                                        </p:attrNameLst>
                                      </p:cBhvr>
                                      <p:tavLst>
                                        <p:tav tm="0">
                                          <p:val>
                                            <p:strVal val="#ppt_h"/>
                                          </p:val>
                                        </p:tav>
                                        <p:tav tm="100000">
                                          <p:val>
                                            <p:strVal val="#ppt_h"/>
                                          </p:val>
                                        </p:tav>
                                      </p:tavLst>
                                    </p:anim>
                                  </p:childTnLst>
                                </p:cTn>
                              </p:par>
                            </p:childTnLst>
                          </p:cTn>
                        </p:par>
                        <p:par>
                          <p:cTn id="15" fill="hold">
                            <p:stCondLst>
                              <p:cond delay="500"/>
                            </p:stCondLst>
                            <p:childTnLst>
                              <p:par>
                                <p:cTn id="16" presetID="27" presetClass="entr" presetSubtype="0" fill="hold" nodeType="afterEffect">
                                  <p:stCondLst>
                                    <p:cond delay="0"/>
                                  </p:stCondLst>
                                  <p:iterate type="lt">
                                    <p:tmPct val="50000"/>
                                  </p:iterate>
                                  <p:childTnLst>
                                    <p:set>
                                      <p:cBhvr>
                                        <p:cTn id="17" dur="1" fill="hold">
                                          <p:stCondLst>
                                            <p:cond delay="0"/>
                                          </p:stCondLst>
                                        </p:cTn>
                                        <p:tgtEl>
                                          <p:spTgt spid="118786">
                                            <p:txEl>
                                              <p:charRg st="33" end="72"/>
                                            </p:txEl>
                                          </p:spTgt>
                                        </p:tgtEl>
                                        <p:attrNameLst>
                                          <p:attrName>style.visibility</p:attrName>
                                        </p:attrNameLst>
                                      </p:cBhvr>
                                      <p:to>
                                        <p:strVal val="visible"/>
                                      </p:to>
                                    </p:set>
                                    <p:anim calcmode="discrete" valueType="clr">
                                      <p:cBhvr override="childStyle">
                                        <p:cTn id="18" dur="80"/>
                                        <p:tgtEl>
                                          <p:spTgt spid="118786">
                                            <p:txEl>
                                              <p:charRg st="33" end="7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9" dur="80"/>
                                        <p:tgtEl>
                                          <p:spTgt spid="118786">
                                            <p:txEl>
                                              <p:charRg st="33" end="72"/>
                                            </p:txEl>
                                          </p:spTgt>
                                        </p:tgtEl>
                                        <p:attrNameLst>
                                          <p:attrName>fillcolor</p:attrName>
                                        </p:attrNameLst>
                                      </p:cBhvr>
                                      <p:tavLst>
                                        <p:tav tm="0">
                                          <p:val>
                                            <p:clrVal>
                                              <a:schemeClr val="accent2"/>
                                            </p:clrVal>
                                          </p:val>
                                        </p:tav>
                                        <p:tav tm="50000">
                                          <p:val>
                                            <p:clrVal>
                                              <a:schemeClr val="hlink"/>
                                            </p:clrVal>
                                          </p:val>
                                        </p:tav>
                                      </p:tavLst>
                                    </p:anim>
                                    <p:set>
                                      <p:cBhvr>
                                        <p:cTn id="20" dur="80"/>
                                        <p:tgtEl>
                                          <p:spTgt spid="118786">
                                            <p:txEl>
                                              <p:charRg st="33" end="72"/>
                                            </p:txEl>
                                          </p:spTgt>
                                        </p:tgtEl>
                                        <p:attrNameLst>
                                          <p:attrName>fill.type</p:attrName>
                                        </p:attrNameLst>
                                      </p:cBhvr>
                                      <p:to>
                                        <p:strVal val="solid"/>
                                      </p:to>
                                    </p:set>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nodeType="clickEffect">
                                  <p:stCondLst>
                                    <p:cond delay="0"/>
                                  </p:stCondLst>
                                  <p:childTnLst>
                                    <p:set>
                                      <p:cBhvr>
                                        <p:cTn id="24" dur="1" fill="hold">
                                          <p:stCondLst>
                                            <p:cond delay="0"/>
                                          </p:stCondLst>
                                        </p:cTn>
                                        <p:tgtEl>
                                          <p:spTgt spid="118786">
                                            <p:txEl>
                                              <p:charRg st="72" end="132"/>
                                            </p:txEl>
                                          </p:spTgt>
                                        </p:tgtEl>
                                        <p:attrNameLst>
                                          <p:attrName>style.visibility</p:attrName>
                                        </p:attrNameLst>
                                      </p:cBhvr>
                                      <p:to>
                                        <p:strVal val="visible"/>
                                      </p:to>
                                    </p:set>
                                    <p:animEffect transition="in" filter="blinds(horizontal)">
                                      <p:cBhvr>
                                        <p:cTn id="25" dur="500"/>
                                        <p:tgtEl>
                                          <p:spTgt spid="118786">
                                            <p:txEl>
                                              <p:charRg st="72" end="13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20834" name="Picture 2" descr="3"/>
          <p:cNvPicPr>
            <a:picLocks noChangeAspect="1"/>
          </p:cNvPicPr>
          <p:nvPr/>
        </p:nvPicPr>
        <p:blipFill>
          <a:blip r:embed="rId1"/>
          <a:stretch>
            <a:fillRect/>
          </a:stretch>
        </p:blipFill>
        <p:spPr>
          <a:xfrm>
            <a:off x="1838325" y="1617345"/>
            <a:ext cx="5981700" cy="4280535"/>
          </a:xfrm>
          <a:prstGeom prst="rect">
            <a:avLst/>
          </a:prstGeom>
          <a:noFill/>
          <a:ln w="28575" cap="flat" cmpd="sng">
            <a:solidFill>
              <a:srgbClr val="993366"/>
            </a:solidFill>
            <a:prstDash val="solid"/>
            <a:miter/>
            <a:headEnd type="none" w="med" len="med"/>
            <a:tailEnd type="none" w="med" len="med"/>
          </a:ln>
        </p:spPr>
      </p:pic>
      <p:sp>
        <p:nvSpPr>
          <p:cNvPr id="120835" name="Text Box 3"/>
          <p:cNvSpPr txBox="1"/>
          <p:nvPr/>
        </p:nvSpPr>
        <p:spPr>
          <a:xfrm>
            <a:off x="2511425" y="6021388"/>
            <a:ext cx="4679950" cy="457200"/>
          </a:xfrm>
          <a:prstGeom prst="rect">
            <a:avLst/>
          </a:prstGeom>
          <a:noFill/>
          <a:ln w="9525">
            <a:noFill/>
          </a:ln>
        </p:spPr>
        <p:txBody>
          <a:bodyPr>
            <a:spAutoFit/>
          </a:bodyPr>
          <a:p>
            <a:pPr>
              <a:spcBef>
                <a:spcPct val="50000"/>
              </a:spcBef>
            </a:pPr>
            <a:r>
              <a:rPr lang="zh-CN" altLang="en-US" sz="2400" b="1" dirty="0">
                <a:solidFill>
                  <a:srgbClr val="990099"/>
                </a:solidFill>
                <a:latin typeface="Times New Roman" panose="02020603050405020304" pitchFamily="18" charset="0"/>
                <a:ea typeface="SimSun" panose="02010600030101010101" pitchFamily="2" charset="-122"/>
              </a:rPr>
              <a:t>细  菌  的  鞭  毛  和  菌  毛</a:t>
            </a:r>
            <a:endParaRPr lang="zh-CN" altLang="en-US" sz="2400" b="1" dirty="0">
              <a:solidFill>
                <a:srgbClr val="990099"/>
              </a:solidFill>
              <a:latin typeface="Times New Roman" panose="02020603050405020304" pitchFamily="18" charset="0"/>
              <a:ea typeface="SimSun" panose="02010600030101010101" pitchFamily="2" charset="-122"/>
            </a:endParaRPr>
          </a:p>
        </p:txBody>
      </p:sp>
      <p:sp>
        <p:nvSpPr>
          <p:cNvPr id="44036" name="Text Box 4"/>
          <p:cNvSpPr txBox="1"/>
          <p:nvPr/>
        </p:nvSpPr>
        <p:spPr>
          <a:xfrm>
            <a:off x="784225" y="0"/>
            <a:ext cx="7777163" cy="762000"/>
          </a:xfrm>
          <a:prstGeom prst="rect">
            <a:avLst/>
          </a:prstGeom>
          <a:noFill/>
          <a:ln w="9525">
            <a:noFill/>
          </a:ln>
        </p:spPr>
        <p:txBody>
          <a:bodyPr>
            <a:spAutoFit/>
          </a:bodyPr>
          <a:p>
            <a:pPr>
              <a:spcBef>
                <a:spcPct val="50000"/>
              </a:spcBef>
            </a:pPr>
            <a:r>
              <a:rPr lang="zh-CN" altLang="en-US" sz="4400" b="1" dirty="0">
                <a:solidFill>
                  <a:srgbClr val="A50021"/>
                </a:solidFill>
                <a:latin typeface="隶书" pitchFamily="49" charset="-122"/>
                <a:ea typeface="隶书" pitchFamily="49" charset="-122"/>
              </a:rPr>
              <a:t>第一节 细 菌</a:t>
            </a:r>
            <a:endParaRPr lang="zh-CN" altLang="en-US" sz="4400" b="1" dirty="0">
              <a:solidFill>
                <a:srgbClr val="A50021"/>
              </a:solidFill>
              <a:latin typeface="隶书" pitchFamily="49" charset="-122"/>
              <a:ea typeface="隶书"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withEffect">
                                  <p:stCondLst>
                                    <p:cond delay="0"/>
                                  </p:stCondLst>
                                  <p:childTnLst>
                                    <p:set>
                                      <p:cBhvr>
                                        <p:cTn id="6" dur="1" fill="hold">
                                          <p:stCondLst>
                                            <p:cond delay="0"/>
                                          </p:stCondLst>
                                        </p:cTn>
                                        <p:tgtEl>
                                          <p:spTgt spid="120834"/>
                                        </p:tgtEl>
                                        <p:attrNameLst>
                                          <p:attrName>style.visibility</p:attrName>
                                        </p:attrNameLst>
                                      </p:cBhvr>
                                      <p:to>
                                        <p:strVal val="visible"/>
                                      </p:to>
                                    </p:set>
                                    <p:animEffect transition="in" filter="circle(in)">
                                      <p:cBhvr>
                                        <p:cTn id="7" dur="1000"/>
                                        <p:tgtEl>
                                          <p:spTgt spid="120834"/>
                                        </p:tgtEl>
                                      </p:cBhvr>
                                    </p:animEffect>
                                  </p:childTnLst>
                                </p:cTn>
                              </p:par>
                            </p:childTnLst>
                          </p:cTn>
                        </p:par>
                        <p:par>
                          <p:cTn id="8" fill="hold">
                            <p:stCondLst>
                              <p:cond delay="1000"/>
                            </p:stCondLst>
                            <p:childTnLst>
                              <p:par>
                                <p:cTn id="9" presetID="3" presetClass="entr" presetSubtype="10" fill="hold" grpId="0" nodeType="afterEffect">
                                  <p:stCondLst>
                                    <p:cond delay="0"/>
                                  </p:stCondLst>
                                  <p:childTnLst>
                                    <p:set>
                                      <p:cBhvr>
                                        <p:cTn id="10" dur="1" fill="hold">
                                          <p:stCondLst>
                                            <p:cond delay="0"/>
                                          </p:stCondLst>
                                        </p:cTn>
                                        <p:tgtEl>
                                          <p:spTgt spid="120835"/>
                                        </p:tgtEl>
                                        <p:attrNameLst>
                                          <p:attrName>style.visibility</p:attrName>
                                        </p:attrNameLst>
                                      </p:cBhvr>
                                      <p:to>
                                        <p:strVal val="visible"/>
                                      </p:to>
                                    </p:set>
                                    <p:animEffect transition="in" filter="blinds(horizontal)">
                                      <p:cBhvr>
                                        <p:cTn id="11" dur="500"/>
                                        <p:tgtEl>
                                          <p:spTgt spid="1208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0835"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1858" name="Text Box 2"/>
          <p:cNvSpPr txBox="1">
            <a:spLocks noChangeArrowheads="1"/>
          </p:cNvSpPr>
          <p:nvPr/>
        </p:nvSpPr>
        <p:spPr bwMode="auto">
          <a:xfrm>
            <a:off x="1979930" y="1844675"/>
            <a:ext cx="6021705" cy="4338320"/>
          </a:xfrm>
          <a:prstGeom prst="rect">
            <a:avLst/>
          </a:prstGeom>
          <a:noFill/>
          <a:ln>
            <a:noFill/>
          </a:ln>
          <a:effectLst/>
        </p:spPr>
        <p:txBody>
          <a:bodyPr wrap="square">
            <a:spAutoFit/>
          </a:bodyPr>
          <a:lstStyle/>
          <a:p>
            <a:pPr marR="0" defTabSz="914400">
              <a:lnSpc>
                <a:spcPct val="150000"/>
              </a:lnSpc>
              <a:spcBef>
                <a:spcPct val="50000"/>
              </a:spcBef>
              <a:buClrTx/>
              <a:buSzTx/>
              <a:buFont typeface="Arial" panose="020B0604020202020204" pitchFamily="34" charset="0"/>
              <a:buNone/>
              <a:defRPr/>
            </a:pPr>
            <a:r>
              <a:rPr kumimoji="1" lang="zh-CN" altLang="en-US" sz="2000" b="1" kern="1200" cap="none" spc="0" normalizeH="0" baseline="0" noProof="0">
                <a:latin typeface="Arial" panose="020B0604020202020204" pitchFamily="34" charset="0"/>
                <a:ea typeface="SimSun" panose="02010600030101010101" pitchFamily="2" charset="-122"/>
                <a:cs typeface="Arial" panose="020B0604020202020204" pitchFamily="34" charset="0"/>
              </a:rPr>
              <a:t>    </a:t>
            </a:r>
            <a:r>
              <a:rPr kumimoji="1" lang="zh-CN" altLang="en-US" sz="2400" b="1" kern="1200" cap="none" spc="0" normalizeH="0" baseline="0" noProof="0">
                <a:solidFill>
                  <a:srgbClr val="006600"/>
                </a:solidFill>
                <a:effectLst>
                  <a:outerShdw blurRad="38100" dist="38100" dir="2700000" algn="tl">
                    <a:srgbClr val="000000"/>
                  </a:outerShdw>
                </a:effectLst>
                <a:latin typeface="Arial" panose="020B0604020202020204" pitchFamily="34" charset="0"/>
                <a:ea typeface="SimSun" panose="02010600030101010101" pitchFamily="2" charset="-122"/>
                <a:cs typeface="Arial" panose="020B0604020202020204" pitchFamily="34" charset="0"/>
                <a:hlinkClick r:id="" action="ppaction://hlinkshowjump?jump=nextslide"/>
              </a:rPr>
              <a:t>偏端单生鞭毛</a:t>
            </a:r>
            <a:r>
              <a:rPr kumimoji="1" lang="zh-CN" altLang="en-US" sz="2400" b="1" kern="1200" cap="none" spc="0" normalizeH="0" baseline="0" noProof="0">
                <a:solidFill>
                  <a:srgbClr val="006600"/>
                </a:solidFill>
                <a:effectLst>
                  <a:outerShdw blurRad="38100" dist="38100" dir="2700000" algn="tl">
                    <a:srgbClr val="000000"/>
                  </a:outerShdw>
                </a:effectLst>
                <a:latin typeface="Arial" panose="020B0604020202020204" pitchFamily="34" charset="0"/>
                <a:ea typeface="楷体_GB2312" pitchFamily="49" charset="-122"/>
                <a:cs typeface="Arial" panose="020B0604020202020204" pitchFamily="34" charset="0"/>
              </a:rPr>
              <a:t>：</a:t>
            </a:r>
            <a:r>
              <a:rPr kumimoji="1" lang="zh-CN" altLang="en-US" sz="2400" b="1" kern="1200" cap="none" spc="0" normalizeH="0" baseline="0" noProof="0">
                <a:solidFill>
                  <a:srgbClr val="080808"/>
                </a:solidFill>
                <a:latin typeface="Arial" panose="020B0604020202020204" pitchFamily="34" charset="0"/>
                <a:ea typeface="楷体_GB2312" pitchFamily="49" charset="-122"/>
                <a:cs typeface="Arial" panose="020B0604020202020204" pitchFamily="34" charset="0"/>
              </a:rPr>
              <a:t>霍乱弧菌、蛭弧菌等。</a:t>
            </a:r>
            <a:endParaRPr kumimoji="1" lang="zh-CN" altLang="en-US" sz="2400" b="1" kern="1200" cap="none" spc="0" normalizeH="0" baseline="0" noProof="0">
              <a:solidFill>
                <a:srgbClr val="080808"/>
              </a:solidFill>
              <a:latin typeface="Arial" panose="020B0604020202020204" pitchFamily="34" charset="0"/>
              <a:ea typeface="楷体_GB2312" pitchFamily="49" charset="-122"/>
              <a:cs typeface="Arial" panose="020B0604020202020204" pitchFamily="34" charset="0"/>
            </a:endParaRPr>
          </a:p>
          <a:p>
            <a:pPr marR="0" defTabSz="914400">
              <a:lnSpc>
                <a:spcPct val="150000"/>
              </a:lnSpc>
              <a:spcBef>
                <a:spcPct val="50000"/>
              </a:spcBef>
              <a:buClrTx/>
              <a:buSzTx/>
              <a:buFont typeface="Arial" panose="020B0604020202020204" pitchFamily="34" charset="0"/>
              <a:buNone/>
              <a:defRPr/>
            </a:pPr>
            <a:r>
              <a:rPr kumimoji="1" lang="zh-CN" altLang="en-US" sz="2400" b="1" kern="1200" cap="none" spc="0" normalizeH="0" baseline="0" noProof="0">
                <a:solidFill>
                  <a:srgbClr val="080808"/>
                </a:solidFill>
                <a:latin typeface="Arial" panose="020B0604020202020204" pitchFamily="34" charset="0"/>
                <a:ea typeface="SimSun" panose="02010600030101010101" pitchFamily="2" charset="-122"/>
                <a:cs typeface="Arial" panose="020B0604020202020204" pitchFamily="34" charset="0"/>
              </a:rPr>
              <a:t>    </a:t>
            </a:r>
            <a:r>
              <a:rPr kumimoji="1" lang="zh-CN" altLang="en-US" sz="2400" b="1" kern="1200" cap="none" spc="0" normalizeH="0" baseline="0" noProof="0">
                <a:solidFill>
                  <a:srgbClr val="800080"/>
                </a:solidFill>
                <a:latin typeface="Arial" panose="020B0604020202020204" pitchFamily="34" charset="0"/>
                <a:ea typeface="SimSun" panose="02010600030101010101" pitchFamily="2" charset="-122"/>
                <a:cs typeface="Arial" panose="020B0604020202020204" pitchFamily="34" charset="0"/>
              </a:rPr>
              <a:t>两端单生鞭毛：</a:t>
            </a:r>
            <a:r>
              <a:rPr kumimoji="1" lang="zh-CN" altLang="en-US" sz="2400" b="1" kern="1200" cap="none" spc="0" normalizeH="0" baseline="0" noProof="0">
                <a:solidFill>
                  <a:srgbClr val="080808"/>
                </a:solidFill>
                <a:latin typeface="Arial" panose="020B0604020202020204" pitchFamily="34" charset="0"/>
                <a:ea typeface="楷体_GB2312" pitchFamily="49" charset="-122"/>
                <a:cs typeface="Arial" panose="020B0604020202020204" pitchFamily="34" charset="0"/>
              </a:rPr>
              <a:t>鼠咬热螺旋体；</a:t>
            </a:r>
            <a:endParaRPr kumimoji="1" lang="zh-CN" altLang="en-US" sz="2400" b="1" kern="1200" cap="none" spc="0" normalizeH="0" baseline="0" noProof="0">
              <a:solidFill>
                <a:srgbClr val="080808"/>
              </a:solidFill>
              <a:latin typeface="Arial" panose="020B0604020202020204" pitchFamily="34" charset="0"/>
              <a:ea typeface="楷体_GB2312" pitchFamily="49" charset="-122"/>
              <a:cs typeface="Arial" panose="020B0604020202020204" pitchFamily="34" charset="0"/>
            </a:endParaRPr>
          </a:p>
          <a:p>
            <a:pPr marR="0" defTabSz="914400">
              <a:lnSpc>
                <a:spcPct val="150000"/>
              </a:lnSpc>
              <a:spcBef>
                <a:spcPct val="50000"/>
              </a:spcBef>
              <a:buClrTx/>
              <a:buSzTx/>
              <a:buFont typeface="Arial" panose="020B0604020202020204" pitchFamily="34" charset="0"/>
              <a:buNone/>
              <a:defRPr/>
            </a:pPr>
            <a:r>
              <a:rPr kumimoji="1" lang="zh-CN" altLang="en-US" sz="2400" b="1" kern="1200" cap="none" spc="0" normalizeH="0" baseline="0" noProof="0">
                <a:solidFill>
                  <a:srgbClr val="006600"/>
                </a:solidFill>
                <a:effectLst>
                  <a:outerShdw blurRad="38100" dist="38100" dir="2700000" algn="tl">
                    <a:srgbClr val="000000"/>
                  </a:outerShdw>
                </a:effectLst>
                <a:latin typeface="Arial" panose="020B0604020202020204" pitchFamily="34" charset="0"/>
                <a:ea typeface="SimSun" panose="02010600030101010101" pitchFamily="2" charset="-122"/>
                <a:cs typeface="Arial" panose="020B0604020202020204" pitchFamily="34" charset="0"/>
              </a:rPr>
              <a:t>    </a:t>
            </a:r>
            <a:r>
              <a:rPr kumimoji="1" lang="zh-CN" altLang="en-US" sz="2400" b="1" kern="1200" cap="none" spc="0" normalizeH="0" baseline="0" noProof="0">
                <a:solidFill>
                  <a:srgbClr val="006600"/>
                </a:solidFill>
                <a:effectLst>
                  <a:outerShdw blurRad="38100" dist="38100" dir="2700000" algn="tl">
                    <a:srgbClr val="000000"/>
                  </a:outerShdw>
                </a:effectLst>
                <a:latin typeface="Arial" panose="020B0604020202020204" pitchFamily="34" charset="0"/>
                <a:ea typeface="SimSun" panose="02010600030101010101" pitchFamily="2" charset="-122"/>
                <a:cs typeface="Arial" panose="020B0604020202020204" pitchFamily="34" charset="0"/>
                <a:hlinkClick r:id="" action="ppaction://noaction"/>
              </a:rPr>
              <a:t>偏端丛生鞭毛</a:t>
            </a:r>
            <a:r>
              <a:rPr kumimoji="1" lang="zh-CN" altLang="en-US" sz="2400" b="1" kern="1200" cap="none" spc="0" normalizeH="0" baseline="0" noProof="0">
                <a:solidFill>
                  <a:srgbClr val="006600"/>
                </a:solidFill>
                <a:effectLst>
                  <a:outerShdw blurRad="38100" dist="38100" dir="2700000" algn="tl">
                    <a:srgbClr val="000000"/>
                  </a:outerShdw>
                </a:effectLst>
                <a:latin typeface="Arial" panose="020B0604020202020204" pitchFamily="34" charset="0"/>
                <a:ea typeface="SimSun" panose="02010600030101010101" pitchFamily="2" charset="-122"/>
                <a:cs typeface="Arial" panose="020B0604020202020204" pitchFamily="34" charset="0"/>
              </a:rPr>
              <a:t>：</a:t>
            </a:r>
            <a:r>
              <a:rPr kumimoji="1" lang="zh-CN" altLang="en-US" sz="2400" b="1" kern="1200" cap="none" spc="0" normalizeH="0" baseline="0" noProof="0">
                <a:solidFill>
                  <a:srgbClr val="080808"/>
                </a:solidFill>
                <a:latin typeface="Arial" panose="020B0604020202020204" pitchFamily="34" charset="0"/>
                <a:ea typeface="楷体_GB2312" pitchFamily="49" charset="-122"/>
                <a:cs typeface="Arial" panose="020B0604020202020204" pitchFamily="34" charset="0"/>
              </a:rPr>
              <a:t>铜绿假单胞菌</a:t>
            </a:r>
            <a:endParaRPr kumimoji="1" lang="zh-CN" altLang="en-US" sz="2400" b="1" kern="1200" cap="none" spc="0" normalizeH="0" baseline="0" noProof="0">
              <a:solidFill>
                <a:srgbClr val="080808"/>
              </a:solidFill>
              <a:latin typeface="Arial" panose="020B0604020202020204" pitchFamily="34" charset="0"/>
              <a:ea typeface="楷体_GB2312" pitchFamily="49" charset="-122"/>
              <a:cs typeface="Arial" panose="020B0604020202020204" pitchFamily="34" charset="0"/>
            </a:endParaRPr>
          </a:p>
          <a:p>
            <a:pPr marR="0" defTabSz="914400">
              <a:lnSpc>
                <a:spcPct val="150000"/>
              </a:lnSpc>
              <a:spcBef>
                <a:spcPct val="50000"/>
              </a:spcBef>
              <a:buClrTx/>
              <a:buSzTx/>
              <a:buFont typeface="Arial" panose="020B0604020202020204" pitchFamily="34" charset="0"/>
              <a:buNone/>
              <a:defRPr/>
            </a:pPr>
            <a:r>
              <a:rPr kumimoji="1" lang="zh-CN" altLang="en-US" sz="2400" b="1" kern="1200" cap="none" spc="0" normalizeH="0" baseline="0" noProof="0">
                <a:solidFill>
                  <a:srgbClr val="800080"/>
                </a:solidFill>
                <a:latin typeface="Arial" panose="020B0604020202020204" pitchFamily="34" charset="0"/>
                <a:ea typeface="SimSun" panose="02010600030101010101" pitchFamily="2" charset="-122"/>
                <a:cs typeface="Arial" panose="020B0604020202020204" pitchFamily="34" charset="0"/>
              </a:rPr>
              <a:t>    两端丛生鞭毛：</a:t>
            </a:r>
            <a:r>
              <a:rPr kumimoji="1" lang="zh-CN" altLang="en-US" sz="2400" b="1" kern="1200" cap="none" spc="0" normalizeH="0" baseline="0" noProof="0">
                <a:solidFill>
                  <a:srgbClr val="080808"/>
                </a:solidFill>
                <a:latin typeface="Arial" panose="020B0604020202020204" pitchFamily="34" charset="0"/>
                <a:ea typeface="楷体_GB2312" pitchFamily="49" charset="-122"/>
                <a:cs typeface="Arial" panose="020B0604020202020204" pitchFamily="34" charset="0"/>
              </a:rPr>
              <a:t>红色螺菌</a:t>
            </a:r>
            <a:endParaRPr kumimoji="1" lang="zh-CN" altLang="en-US" sz="2400" b="1" kern="1200" cap="none" spc="0" normalizeH="0" baseline="0" noProof="0">
              <a:solidFill>
                <a:srgbClr val="080808"/>
              </a:solidFill>
              <a:latin typeface="Arial" panose="020B0604020202020204" pitchFamily="34" charset="0"/>
              <a:ea typeface="楷体_GB2312" pitchFamily="49" charset="-122"/>
              <a:cs typeface="Arial" panose="020B0604020202020204" pitchFamily="34" charset="0"/>
            </a:endParaRPr>
          </a:p>
          <a:p>
            <a:pPr marR="0" defTabSz="914400">
              <a:lnSpc>
                <a:spcPct val="150000"/>
              </a:lnSpc>
              <a:spcBef>
                <a:spcPct val="50000"/>
              </a:spcBef>
              <a:buClrTx/>
              <a:buSzTx/>
              <a:buFont typeface="Arial" panose="020B0604020202020204" pitchFamily="34" charset="0"/>
              <a:buNone/>
              <a:defRPr/>
            </a:pPr>
            <a:r>
              <a:rPr kumimoji="1" lang="zh-CN" altLang="en-US" sz="2400" b="1" kern="1200" cap="none" spc="0" normalizeH="0" baseline="0" noProof="0">
                <a:solidFill>
                  <a:srgbClr val="800080"/>
                </a:solidFill>
                <a:latin typeface="Arial" panose="020B0604020202020204" pitchFamily="34" charset="0"/>
                <a:ea typeface="SimSun" panose="02010600030101010101" pitchFamily="2" charset="-122"/>
                <a:cs typeface="Arial" panose="020B0604020202020204" pitchFamily="34" charset="0"/>
              </a:rPr>
              <a:t>    </a:t>
            </a:r>
            <a:r>
              <a:rPr kumimoji="1" lang="zh-CN" altLang="en-US" sz="2400" b="1" kern="1200" cap="none" spc="0" normalizeH="0" baseline="0" noProof="0">
                <a:solidFill>
                  <a:srgbClr val="006600"/>
                </a:solidFill>
                <a:effectLst>
                  <a:outerShdw blurRad="38100" dist="38100" dir="2700000" algn="tl">
                    <a:srgbClr val="000000"/>
                  </a:outerShdw>
                </a:effectLst>
                <a:latin typeface="Arial" panose="020B0604020202020204" pitchFamily="34" charset="0"/>
                <a:ea typeface="SimSun" panose="02010600030101010101" pitchFamily="2" charset="-122"/>
                <a:cs typeface="Arial" panose="020B0604020202020204" pitchFamily="34" charset="0"/>
                <a:hlinkClick r:id="" action="ppaction://noaction"/>
              </a:rPr>
              <a:t>周生鞭毛</a:t>
            </a:r>
            <a:r>
              <a:rPr kumimoji="1" lang="zh-CN" altLang="en-US" sz="2400" b="1" kern="1200" cap="none" spc="0" normalizeH="0" baseline="0" noProof="0">
                <a:solidFill>
                  <a:srgbClr val="006600"/>
                </a:solidFill>
                <a:effectLst>
                  <a:outerShdw blurRad="38100" dist="38100" dir="2700000" algn="tl">
                    <a:srgbClr val="000000"/>
                  </a:outerShdw>
                </a:effectLst>
                <a:latin typeface="Arial" panose="020B0604020202020204" pitchFamily="34" charset="0"/>
                <a:ea typeface="SimSun" panose="02010600030101010101" pitchFamily="2" charset="-122"/>
                <a:cs typeface="Arial" panose="020B0604020202020204" pitchFamily="34" charset="0"/>
              </a:rPr>
              <a:t>：</a:t>
            </a:r>
            <a:r>
              <a:rPr kumimoji="1" lang="zh-CN" altLang="en-US" sz="2400" b="1" kern="1200" cap="none" spc="0" normalizeH="0" baseline="0" noProof="0">
                <a:solidFill>
                  <a:srgbClr val="080808"/>
                </a:solidFill>
                <a:latin typeface="Arial" panose="020B0604020202020204" pitchFamily="34" charset="0"/>
                <a:ea typeface="楷体_GB2312" pitchFamily="49" charset="-122"/>
                <a:cs typeface="Arial" panose="020B0604020202020204" pitchFamily="34" charset="0"/>
              </a:rPr>
              <a:t>大肠杆菌、枯草杆菌</a:t>
            </a:r>
            <a:endParaRPr kumimoji="1" lang="zh-CN" altLang="en-US" sz="2400" b="1" kern="1200" cap="none" spc="0" normalizeH="0" baseline="0" noProof="0">
              <a:solidFill>
                <a:srgbClr val="080808"/>
              </a:solidFill>
              <a:latin typeface="Arial" panose="020B0604020202020204" pitchFamily="34" charset="0"/>
              <a:ea typeface="楷体_GB2312" pitchFamily="49" charset="-122"/>
              <a:cs typeface="Arial" panose="020B0604020202020204" pitchFamily="34" charset="0"/>
            </a:endParaRPr>
          </a:p>
          <a:p>
            <a:pPr marR="0" defTabSz="914400">
              <a:lnSpc>
                <a:spcPct val="150000"/>
              </a:lnSpc>
              <a:spcBef>
                <a:spcPct val="50000"/>
              </a:spcBef>
              <a:buClrTx/>
              <a:buSzTx/>
              <a:buFont typeface="Arial" panose="020B0604020202020204" pitchFamily="34" charset="0"/>
              <a:buNone/>
              <a:defRPr/>
            </a:pPr>
            <a:r>
              <a:rPr kumimoji="1" lang="zh-CN" altLang="en-US" sz="2400" b="1" kern="1200" cap="none" spc="0" normalizeH="0" baseline="0" noProof="0">
                <a:solidFill>
                  <a:srgbClr val="800080"/>
                </a:solidFill>
                <a:latin typeface="Arial" panose="020B0604020202020204" pitchFamily="34" charset="0"/>
                <a:ea typeface="SimSun" panose="02010600030101010101" pitchFamily="2" charset="-122"/>
                <a:cs typeface="Arial" panose="020B0604020202020204" pitchFamily="34" charset="0"/>
              </a:rPr>
              <a:t>    侧生鞭毛：</a:t>
            </a:r>
            <a:r>
              <a:rPr kumimoji="1" lang="zh-CN" altLang="en-US" sz="2400" b="1" kern="1200" cap="none" spc="0" normalizeH="0" baseline="0" noProof="0">
                <a:solidFill>
                  <a:srgbClr val="080808"/>
                </a:solidFill>
                <a:latin typeface="Arial" panose="020B0604020202020204" pitchFamily="34" charset="0"/>
                <a:ea typeface="楷体_GB2312" pitchFamily="49" charset="-122"/>
                <a:cs typeface="Arial" panose="020B0604020202020204" pitchFamily="34" charset="0"/>
              </a:rPr>
              <a:t>反刍月形单胞菌</a:t>
            </a:r>
            <a:endParaRPr kumimoji="1" lang="zh-CN" altLang="en-US" sz="2400" b="1" kern="1200" cap="none" spc="0" normalizeH="0" baseline="0" noProof="0">
              <a:solidFill>
                <a:srgbClr val="080808"/>
              </a:solidFill>
              <a:latin typeface="Arial" panose="020B0604020202020204" pitchFamily="34" charset="0"/>
              <a:ea typeface="楷体_GB2312" pitchFamily="49" charset="-122"/>
              <a:cs typeface="Arial" panose="020B0604020202020204" pitchFamily="34" charset="0"/>
            </a:endParaRPr>
          </a:p>
        </p:txBody>
      </p:sp>
      <p:sp>
        <p:nvSpPr>
          <p:cNvPr id="121859" name="Text Box 3"/>
          <p:cNvSpPr txBox="1"/>
          <p:nvPr/>
        </p:nvSpPr>
        <p:spPr>
          <a:xfrm>
            <a:off x="611505" y="1556703"/>
            <a:ext cx="1993900" cy="519112"/>
          </a:xfrm>
          <a:prstGeom prst="rect">
            <a:avLst/>
          </a:prstGeom>
          <a:noFill/>
          <a:ln w="9525">
            <a:noFill/>
          </a:ln>
        </p:spPr>
        <p:txBody>
          <a:bodyPr>
            <a:spAutoFit/>
          </a:bodyPr>
          <a:p>
            <a:pPr>
              <a:spcBef>
                <a:spcPct val="50000"/>
              </a:spcBef>
            </a:pPr>
            <a:r>
              <a:rPr lang="zh-CN" altLang="en-US" sz="2800" b="1" dirty="0">
                <a:solidFill>
                  <a:srgbClr val="0000CC"/>
                </a:solidFill>
                <a:latin typeface="Times New Roman" panose="02020603050405020304" pitchFamily="18" charset="0"/>
                <a:ea typeface="SimSun" panose="02010600030101010101" pitchFamily="2" charset="-122"/>
              </a:rPr>
              <a:t>鞭毛类型：</a:t>
            </a:r>
            <a:endParaRPr lang="zh-CN" altLang="en-US" sz="2800" b="1" dirty="0">
              <a:solidFill>
                <a:srgbClr val="0000CC"/>
              </a:solidFill>
              <a:latin typeface="Times New Roman" panose="02020603050405020304" pitchFamily="18" charset="0"/>
              <a:ea typeface="SimSun" panose="02010600030101010101" pitchFamily="2" charset="-122"/>
            </a:endParaRPr>
          </a:p>
        </p:txBody>
      </p:sp>
      <p:sp>
        <p:nvSpPr>
          <p:cNvPr id="45060" name="AutoShape 4">
            <a:hlinkClick r:id="" action="ppaction://noaction"/>
          </p:cNvPr>
          <p:cNvSpPr/>
          <p:nvPr/>
        </p:nvSpPr>
        <p:spPr>
          <a:xfrm>
            <a:off x="8428038" y="6308725"/>
            <a:ext cx="381000" cy="228600"/>
          </a:xfrm>
          <a:prstGeom prst="actionButtonForwardNext">
            <a:avLst/>
          </a:prstGeom>
          <a:solidFill>
            <a:schemeClr val="accent1"/>
          </a:solidFill>
          <a:ln w="9525" cap="flat" cmpd="sng">
            <a:solidFill>
              <a:schemeClr val="tx1"/>
            </a:solidFill>
            <a:prstDash val="solid"/>
            <a:miter/>
            <a:headEnd type="none" w="med" len="med"/>
            <a:tailEnd type="none" w="med" len="med"/>
          </a:ln>
        </p:spPr>
        <p:txBody>
          <a:bodyPr wrap="none" anchor="ctr" anchorCtr="0"/>
          <a:p>
            <a:endParaRPr lang="zh-CN" altLang="en-US" dirty="0">
              <a:latin typeface="Arial" panose="020B0604020202020204" pitchFamily="34" charset="0"/>
              <a:ea typeface="SimSun" panose="02010600030101010101" pitchFamily="2" charset="-122"/>
            </a:endParaRPr>
          </a:p>
        </p:txBody>
      </p:sp>
      <p:sp>
        <p:nvSpPr>
          <p:cNvPr id="45061" name="Text Box 5"/>
          <p:cNvSpPr txBox="1"/>
          <p:nvPr/>
        </p:nvSpPr>
        <p:spPr>
          <a:xfrm>
            <a:off x="1182688" y="0"/>
            <a:ext cx="5849937" cy="762000"/>
          </a:xfrm>
          <a:prstGeom prst="rect">
            <a:avLst/>
          </a:prstGeom>
          <a:noFill/>
          <a:ln w="9525">
            <a:noFill/>
          </a:ln>
        </p:spPr>
        <p:txBody>
          <a:bodyPr>
            <a:spAutoFit/>
          </a:bodyPr>
          <a:p>
            <a:pPr>
              <a:spcBef>
                <a:spcPct val="50000"/>
              </a:spcBef>
            </a:pPr>
            <a:r>
              <a:rPr lang="zh-CN" altLang="en-US" sz="4400" b="1" dirty="0">
                <a:solidFill>
                  <a:srgbClr val="A50021"/>
                </a:solidFill>
                <a:latin typeface="隶书" pitchFamily="49" charset="-122"/>
                <a:ea typeface="隶书" pitchFamily="49" charset="-122"/>
              </a:rPr>
              <a:t>第一节 细 菌</a:t>
            </a:r>
            <a:endParaRPr lang="zh-CN" altLang="en-US" sz="4400" b="1" dirty="0">
              <a:solidFill>
                <a:srgbClr val="A50021"/>
              </a:solidFill>
              <a:latin typeface="隶书" pitchFamily="49" charset="-122"/>
              <a:ea typeface="隶书"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withEffect">
                                  <p:stCondLst>
                                    <p:cond delay="0"/>
                                  </p:stCondLst>
                                  <p:childTnLst>
                                    <p:set>
                                      <p:cBhvr>
                                        <p:cTn id="6" dur="1" fill="hold">
                                          <p:stCondLst>
                                            <p:cond delay="0"/>
                                          </p:stCondLst>
                                        </p:cTn>
                                        <p:tgtEl>
                                          <p:spTgt spid="121859"/>
                                        </p:tgtEl>
                                        <p:attrNameLst>
                                          <p:attrName>style.visibility</p:attrName>
                                        </p:attrNameLst>
                                      </p:cBhvr>
                                      <p:to>
                                        <p:strVal val="visible"/>
                                      </p:to>
                                    </p:set>
                                    <p:anim calcmode="lin" valueType="num">
                                      <p:cBhvr>
                                        <p:cTn id="7" dur="1000" fill="hold"/>
                                        <p:tgtEl>
                                          <p:spTgt spid="121859"/>
                                        </p:tgtEl>
                                        <p:attrNameLst>
                                          <p:attrName>ppt_w</p:attrName>
                                        </p:attrNameLst>
                                      </p:cBhvr>
                                      <p:tavLst>
                                        <p:tav tm="0">
                                          <p:val>
                                            <p:fltVal val="0.000000"/>
                                          </p:val>
                                        </p:tav>
                                        <p:tav tm="100000">
                                          <p:val>
                                            <p:strVal val="#ppt_w"/>
                                          </p:val>
                                        </p:tav>
                                      </p:tavLst>
                                    </p:anim>
                                    <p:anim calcmode="lin" valueType="num">
                                      <p:cBhvr>
                                        <p:cTn id="8" dur="1000" fill="hold"/>
                                        <p:tgtEl>
                                          <p:spTgt spid="121859"/>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6" presetClass="entr" presetSubtype="32" fill="hold" grpId="0" nodeType="clickEffect">
                                  <p:stCondLst>
                                    <p:cond delay="0"/>
                                  </p:stCondLst>
                                  <p:childTnLst>
                                    <p:set>
                                      <p:cBhvr>
                                        <p:cTn id="12" dur="1" fill="hold">
                                          <p:stCondLst>
                                            <p:cond delay="0"/>
                                          </p:stCondLst>
                                        </p:cTn>
                                        <p:tgtEl>
                                          <p:spTgt spid="121858"/>
                                        </p:tgtEl>
                                        <p:attrNameLst>
                                          <p:attrName>style.visibility</p:attrName>
                                        </p:attrNameLst>
                                      </p:cBhvr>
                                      <p:to>
                                        <p:strVal val="visible"/>
                                      </p:to>
                                    </p:set>
                                    <p:animEffect transition="in" filter="circle(out)">
                                      <p:cBhvr>
                                        <p:cTn id="13" dur="2000"/>
                                        <p:tgtEl>
                                          <p:spTgt spid="1218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1858" grpId="0" bldLvl="0" animBg="1"/>
      <p:bldP spid="121859"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23906" name="Picture 2" descr="16-3"/>
          <p:cNvPicPr>
            <a:picLocks noChangeAspect="1"/>
          </p:cNvPicPr>
          <p:nvPr/>
        </p:nvPicPr>
        <p:blipFill>
          <a:blip r:embed="rId1"/>
          <a:srcRect l="30713" t="3841" r="38777" b="70877"/>
          <a:stretch>
            <a:fillRect/>
          </a:stretch>
        </p:blipFill>
        <p:spPr>
          <a:xfrm>
            <a:off x="849313" y="1341438"/>
            <a:ext cx="7167562" cy="4770437"/>
          </a:xfrm>
          <a:prstGeom prst="rect">
            <a:avLst/>
          </a:prstGeom>
          <a:noFill/>
          <a:ln w="38100" cap="flat" cmpd="sng">
            <a:solidFill>
              <a:srgbClr val="003300"/>
            </a:solidFill>
            <a:prstDash val="solid"/>
            <a:miter/>
            <a:headEnd type="none" w="med" len="med"/>
            <a:tailEnd type="none" w="med" len="med"/>
          </a:ln>
        </p:spPr>
      </p:pic>
      <p:sp>
        <p:nvSpPr>
          <p:cNvPr id="46083" name="AutoShape 3">
            <a:hlinkClick r:id="" action="ppaction://hlinkshowjump?jump=previousslide"/>
          </p:cNvPr>
          <p:cNvSpPr/>
          <p:nvPr/>
        </p:nvSpPr>
        <p:spPr>
          <a:xfrm>
            <a:off x="8561388" y="6092825"/>
            <a:ext cx="228600" cy="228600"/>
          </a:xfrm>
          <a:prstGeom prst="actionButtonBackPrevious">
            <a:avLst/>
          </a:prstGeom>
          <a:solidFill>
            <a:schemeClr val="accent1"/>
          </a:solidFill>
          <a:ln w="9525" cap="flat" cmpd="sng">
            <a:solidFill>
              <a:schemeClr val="tx1"/>
            </a:solidFill>
            <a:prstDash val="solid"/>
            <a:miter/>
            <a:headEnd type="none" w="med" len="med"/>
            <a:tailEnd type="none" w="med" len="med"/>
          </a:ln>
        </p:spPr>
        <p:txBody>
          <a:bodyPr wrap="none" anchor="ctr" anchorCtr="0"/>
          <a:p>
            <a:endParaRPr lang="zh-CN" altLang="en-US" dirty="0">
              <a:latin typeface="Arial" panose="020B0604020202020204" pitchFamily="34" charset="0"/>
              <a:ea typeface="SimSun" panose="02010600030101010101" pitchFamily="2" charset="-122"/>
            </a:endParaRPr>
          </a:p>
        </p:txBody>
      </p:sp>
      <p:sp>
        <p:nvSpPr>
          <p:cNvPr id="46084" name="Text Box 4"/>
          <p:cNvSpPr txBox="1"/>
          <p:nvPr/>
        </p:nvSpPr>
        <p:spPr>
          <a:xfrm>
            <a:off x="784225" y="0"/>
            <a:ext cx="7777163" cy="762000"/>
          </a:xfrm>
          <a:prstGeom prst="rect">
            <a:avLst/>
          </a:prstGeom>
          <a:noFill/>
          <a:ln w="9525">
            <a:noFill/>
          </a:ln>
        </p:spPr>
        <p:txBody>
          <a:bodyPr>
            <a:spAutoFit/>
          </a:bodyPr>
          <a:p>
            <a:pPr>
              <a:spcBef>
                <a:spcPct val="50000"/>
              </a:spcBef>
            </a:pPr>
            <a:r>
              <a:rPr lang="zh-CN" altLang="en-US" sz="4400" b="1" dirty="0">
                <a:solidFill>
                  <a:srgbClr val="A50021"/>
                </a:solidFill>
                <a:latin typeface="隶书" pitchFamily="49" charset="-122"/>
                <a:ea typeface="隶书" pitchFamily="49" charset="-122"/>
              </a:rPr>
              <a:t>第一节 细 菌</a:t>
            </a:r>
            <a:endParaRPr lang="zh-CN" altLang="en-US" sz="4400" b="1" dirty="0">
              <a:solidFill>
                <a:srgbClr val="A50021"/>
              </a:solidFill>
              <a:latin typeface="隶书" pitchFamily="49" charset="-122"/>
              <a:ea typeface="隶书"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nodeType="withEffect">
                                  <p:stCondLst>
                                    <p:cond delay="0"/>
                                  </p:stCondLst>
                                  <p:childTnLst>
                                    <p:set>
                                      <p:cBhvr>
                                        <p:cTn id="6" dur="1" fill="hold">
                                          <p:stCondLst>
                                            <p:cond delay="0"/>
                                          </p:stCondLst>
                                        </p:cTn>
                                        <p:tgtEl>
                                          <p:spTgt spid="123906"/>
                                        </p:tgtEl>
                                        <p:attrNameLst>
                                          <p:attrName>style.visibility</p:attrName>
                                        </p:attrNameLst>
                                      </p:cBhvr>
                                      <p:to>
                                        <p:strVal val="visible"/>
                                      </p:to>
                                    </p:set>
                                    <p:animEffect transition="in" filter="wedge">
                                      <p:cBhvr>
                                        <p:cTn id="7" dur="2000"/>
                                        <p:tgtEl>
                                          <p:spTgt spid="1239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24930" name="Picture 2" descr="16-3"/>
          <p:cNvPicPr>
            <a:picLocks noChangeAspect="1"/>
          </p:cNvPicPr>
          <p:nvPr/>
        </p:nvPicPr>
        <p:blipFill>
          <a:blip r:embed="rId1"/>
          <a:srcRect l="30783" t="36748" r="38145" b="37970"/>
          <a:stretch>
            <a:fillRect/>
          </a:stretch>
        </p:blipFill>
        <p:spPr>
          <a:xfrm>
            <a:off x="915988" y="1484313"/>
            <a:ext cx="7075487" cy="4622800"/>
          </a:xfrm>
          <a:prstGeom prst="rect">
            <a:avLst/>
          </a:prstGeom>
          <a:noFill/>
          <a:ln w="38100" cap="flat" cmpd="sng">
            <a:solidFill>
              <a:srgbClr val="003300"/>
            </a:solidFill>
            <a:prstDash val="solid"/>
            <a:miter/>
            <a:headEnd type="none" w="med" len="med"/>
            <a:tailEnd type="none" w="med" len="med"/>
          </a:ln>
        </p:spPr>
      </p:pic>
      <p:sp>
        <p:nvSpPr>
          <p:cNvPr id="47107" name="AutoShape 3">
            <a:hlinkClick r:id="" action="ppaction://noaction"/>
          </p:cNvPr>
          <p:cNvSpPr/>
          <p:nvPr/>
        </p:nvSpPr>
        <p:spPr>
          <a:xfrm>
            <a:off x="8493125" y="5949950"/>
            <a:ext cx="304800" cy="533400"/>
          </a:xfrm>
          <a:prstGeom prst="actionButtonBackPrevious">
            <a:avLst/>
          </a:prstGeom>
          <a:solidFill>
            <a:schemeClr val="accent1"/>
          </a:solidFill>
          <a:ln w="9525" cap="flat" cmpd="sng">
            <a:solidFill>
              <a:schemeClr val="tx1"/>
            </a:solidFill>
            <a:prstDash val="solid"/>
            <a:miter/>
            <a:headEnd type="none" w="med" len="med"/>
            <a:tailEnd type="none" w="med" len="med"/>
          </a:ln>
        </p:spPr>
        <p:txBody>
          <a:bodyPr wrap="none" anchor="ctr" anchorCtr="0"/>
          <a:p>
            <a:endParaRPr lang="zh-CN" altLang="en-US" dirty="0">
              <a:latin typeface="Arial" panose="020B0604020202020204" pitchFamily="34" charset="0"/>
              <a:ea typeface="SimSun" panose="02010600030101010101" pitchFamily="2" charset="-122"/>
            </a:endParaRPr>
          </a:p>
        </p:txBody>
      </p:sp>
      <p:sp>
        <p:nvSpPr>
          <p:cNvPr id="47108" name="Text Box 4"/>
          <p:cNvSpPr txBox="1"/>
          <p:nvPr/>
        </p:nvSpPr>
        <p:spPr>
          <a:xfrm>
            <a:off x="784225" y="0"/>
            <a:ext cx="7777163" cy="762000"/>
          </a:xfrm>
          <a:prstGeom prst="rect">
            <a:avLst/>
          </a:prstGeom>
          <a:noFill/>
          <a:ln w="9525">
            <a:noFill/>
          </a:ln>
        </p:spPr>
        <p:txBody>
          <a:bodyPr>
            <a:spAutoFit/>
          </a:bodyPr>
          <a:p>
            <a:pPr>
              <a:spcBef>
                <a:spcPct val="50000"/>
              </a:spcBef>
            </a:pPr>
            <a:r>
              <a:rPr lang="zh-CN" altLang="en-US" sz="4400" b="1" dirty="0">
                <a:solidFill>
                  <a:srgbClr val="A50021"/>
                </a:solidFill>
                <a:latin typeface="隶书" pitchFamily="49" charset="-122"/>
                <a:ea typeface="隶书" pitchFamily="49" charset="-122"/>
              </a:rPr>
              <a:t>第一节 细 菌</a:t>
            </a:r>
            <a:endParaRPr lang="zh-CN" altLang="en-US" sz="4400" b="1" dirty="0">
              <a:solidFill>
                <a:srgbClr val="A50021"/>
              </a:solidFill>
              <a:latin typeface="隶书" pitchFamily="49" charset="-122"/>
              <a:ea typeface="隶书"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nodeType="withEffect">
                                  <p:stCondLst>
                                    <p:cond delay="0"/>
                                  </p:stCondLst>
                                  <p:childTnLst>
                                    <p:set>
                                      <p:cBhvr>
                                        <p:cTn id="6" dur="1" fill="hold">
                                          <p:stCondLst>
                                            <p:cond delay="0"/>
                                          </p:stCondLst>
                                        </p:cTn>
                                        <p:tgtEl>
                                          <p:spTgt spid="124930"/>
                                        </p:tgtEl>
                                        <p:attrNameLst>
                                          <p:attrName>style.visibility</p:attrName>
                                        </p:attrNameLst>
                                      </p:cBhvr>
                                      <p:to>
                                        <p:strVal val="visible"/>
                                      </p:to>
                                    </p:set>
                                    <p:animEffect transition="in" filter="wheel(4)">
                                      <p:cBhvr>
                                        <p:cTn id="7" dur="1000"/>
                                        <p:tgtEl>
                                          <p:spTgt spid="1249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25954" name="Picture 2" descr="16-3"/>
          <p:cNvPicPr>
            <a:picLocks noChangeAspect="1"/>
          </p:cNvPicPr>
          <p:nvPr/>
        </p:nvPicPr>
        <p:blipFill>
          <a:blip r:embed="rId1"/>
          <a:srcRect l="30783" t="69655" r="39268" b="5063"/>
          <a:stretch>
            <a:fillRect/>
          </a:stretch>
        </p:blipFill>
        <p:spPr>
          <a:xfrm>
            <a:off x="1182688" y="1484313"/>
            <a:ext cx="6773862" cy="4591050"/>
          </a:xfrm>
          <a:prstGeom prst="rect">
            <a:avLst/>
          </a:prstGeom>
          <a:noFill/>
          <a:ln w="38100" cap="flat" cmpd="sng">
            <a:solidFill>
              <a:srgbClr val="003300"/>
            </a:solidFill>
            <a:prstDash val="solid"/>
            <a:miter/>
            <a:headEnd type="none" w="med" len="med"/>
            <a:tailEnd type="none" w="med" len="med"/>
          </a:ln>
        </p:spPr>
      </p:pic>
      <p:sp>
        <p:nvSpPr>
          <p:cNvPr id="48131" name="AutoShape 3">
            <a:hlinkClick r:id="" action="ppaction://noaction"/>
          </p:cNvPr>
          <p:cNvSpPr/>
          <p:nvPr/>
        </p:nvSpPr>
        <p:spPr>
          <a:xfrm>
            <a:off x="8228013" y="6237288"/>
            <a:ext cx="457200" cy="304800"/>
          </a:xfrm>
          <a:prstGeom prst="actionButtonBackPrevious">
            <a:avLst/>
          </a:prstGeom>
          <a:solidFill>
            <a:schemeClr val="accent1"/>
          </a:solidFill>
          <a:ln w="9525" cap="flat" cmpd="sng">
            <a:solidFill>
              <a:schemeClr val="tx1"/>
            </a:solidFill>
            <a:prstDash val="solid"/>
            <a:miter/>
            <a:headEnd type="none" w="med" len="med"/>
            <a:tailEnd type="none" w="med" len="med"/>
          </a:ln>
        </p:spPr>
        <p:txBody>
          <a:bodyPr wrap="none" anchor="ctr" anchorCtr="0"/>
          <a:p>
            <a:endParaRPr lang="zh-CN" altLang="en-US" dirty="0">
              <a:latin typeface="Arial" panose="020B0604020202020204" pitchFamily="34" charset="0"/>
              <a:ea typeface="SimSun" panose="02010600030101010101" pitchFamily="2" charset="-122"/>
            </a:endParaRPr>
          </a:p>
        </p:txBody>
      </p:sp>
      <p:sp>
        <p:nvSpPr>
          <p:cNvPr id="48132" name="Text Box 4"/>
          <p:cNvSpPr txBox="1"/>
          <p:nvPr/>
        </p:nvSpPr>
        <p:spPr>
          <a:xfrm>
            <a:off x="784225" y="0"/>
            <a:ext cx="7777163" cy="762000"/>
          </a:xfrm>
          <a:prstGeom prst="rect">
            <a:avLst/>
          </a:prstGeom>
          <a:noFill/>
          <a:ln w="9525">
            <a:noFill/>
          </a:ln>
        </p:spPr>
        <p:txBody>
          <a:bodyPr>
            <a:spAutoFit/>
          </a:bodyPr>
          <a:p>
            <a:pPr>
              <a:spcBef>
                <a:spcPct val="50000"/>
              </a:spcBef>
            </a:pPr>
            <a:r>
              <a:rPr lang="zh-CN" altLang="en-US" sz="4400" b="1" dirty="0">
                <a:solidFill>
                  <a:srgbClr val="A50021"/>
                </a:solidFill>
                <a:latin typeface="隶书" pitchFamily="49" charset="-122"/>
                <a:ea typeface="隶书" pitchFamily="49" charset="-122"/>
              </a:rPr>
              <a:t>第一节 细 菌</a:t>
            </a:r>
            <a:endParaRPr lang="zh-CN" altLang="en-US" sz="4400" b="1" dirty="0">
              <a:solidFill>
                <a:srgbClr val="A50021"/>
              </a:solidFill>
              <a:latin typeface="隶书" pitchFamily="49" charset="-122"/>
              <a:ea typeface="隶书"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withEffect">
                                  <p:stCondLst>
                                    <p:cond delay="0"/>
                                  </p:stCondLst>
                                  <p:childTnLst>
                                    <p:set>
                                      <p:cBhvr>
                                        <p:cTn id="6" dur="1" fill="hold">
                                          <p:stCondLst>
                                            <p:cond delay="0"/>
                                          </p:stCondLst>
                                        </p:cTn>
                                        <p:tgtEl>
                                          <p:spTgt spid="125954"/>
                                        </p:tgtEl>
                                        <p:attrNameLst>
                                          <p:attrName>style.visibility</p:attrName>
                                        </p:attrNameLst>
                                      </p:cBhvr>
                                      <p:to>
                                        <p:strVal val="visible"/>
                                      </p:to>
                                    </p:set>
                                    <p:animEffect transition="in" filter="circle(in)">
                                      <p:cBhvr>
                                        <p:cTn id="7" dur="1000"/>
                                        <p:tgtEl>
                                          <p:spTgt spid="1259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6978" name="Text Box 2"/>
          <p:cNvSpPr txBox="1"/>
          <p:nvPr/>
        </p:nvSpPr>
        <p:spPr>
          <a:xfrm>
            <a:off x="341948" y="1998663"/>
            <a:ext cx="7696200" cy="4740275"/>
          </a:xfrm>
          <a:prstGeom prst="rect">
            <a:avLst/>
          </a:prstGeom>
          <a:noFill/>
          <a:ln w="9525">
            <a:noFill/>
          </a:ln>
        </p:spPr>
        <p:txBody>
          <a:bodyPr>
            <a:spAutoFit/>
          </a:bodyPr>
          <a:p>
            <a:pPr marL="1044575" indent="-1044575">
              <a:spcBef>
                <a:spcPct val="50000"/>
              </a:spcBef>
              <a:buNone/>
            </a:pPr>
            <a:r>
              <a:rPr lang="zh-CN" altLang="en-US" sz="2800" b="1" dirty="0">
                <a:solidFill>
                  <a:srgbClr val="0000CC"/>
                </a:solidFill>
                <a:latin typeface="SimSun" panose="02010600030101010101" pitchFamily="2" charset="-122"/>
                <a:ea typeface="SimSun" panose="02010600030101010101" pitchFamily="2" charset="-122"/>
              </a:rPr>
              <a:t>鞭毛结构：</a:t>
            </a:r>
            <a:r>
              <a:rPr lang="zh-CN" altLang="en-US" sz="2800" b="1" dirty="0">
                <a:solidFill>
                  <a:srgbClr val="080808"/>
                </a:solidFill>
                <a:latin typeface="SimSun" panose="02010600030101010101" pitchFamily="2" charset="-122"/>
                <a:ea typeface="SimSun" panose="02010600030101010101" pitchFamily="2" charset="-122"/>
              </a:rPr>
              <a:t>由三部分组成。</a:t>
            </a:r>
            <a:r>
              <a:rPr lang="zh-CN" altLang="en-US" sz="2400" dirty="0">
                <a:latin typeface="Arial" panose="020B0604020202020204" pitchFamily="34" charset="0"/>
                <a:ea typeface="SimSun" panose="02010600030101010101" pitchFamily="2" charset="-122"/>
              </a:rPr>
              <a:t> </a:t>
            </a:r>
            <a:endParaRPr lang="zh-CN" altLang="en-US" sz="2400" dirty="0">
              <a:latin typeface="Arial" panose="020B0604020202020204" pitchFamily="34" charset="0"/>
              <a:ea typeface="SimSun" panose="02010600030101010101" pitchFamily="2" charset="-122"/>
            </a:endParaRPr>
          </a:p>
          <a:p>
            <a:pPr marL="1044575" indent="-1044575">
              <a:spcBef>
                <a:spcPct val="50000"/>
              </a:spcBef>
              <a:buNone/>
            </a:pPr>
            <a:r>
              <a:rPr lang="zh-CN" altLang="en-US" sz="2400" dirty="0">
                <a:latin typeface="SimSun" panose="02010600030101010101" pitchFamily="2" charset="-122"/>
                <a:ea typeface="SimSun" panose="02010600030101010101" pitchFamily="2" charset="-122"/>
              </a:rPr>
              <a:t>     </a:t>
            </a:r>
            <a:r>
              <a:rPr lang="zh-CN" altLang="en-US" sz="2400" b="1" dirty="0">
                <a:solidFill>
                  <a:srgbClr val="080808"/>
                </a:solidFill>
                <a:latin typeface="SimSun" panose="02010600030101010101" pitchFamily="2" charset="-122"/>
                <a:ea typeface="SimSun" panose="02010600030101010101" pitchFamily="2" charset="-122"/>
              </a:rPr>
              <a:t>鞭毛丝</a:t>
            </a:r>
            <a:r>
              <a:rPr lang="zh-CN" altLang="en-US" sz="2400" dirty="0">
                <a:solidFill>
                  <a:srgbClr val="080808"/>
                </a:solidFill>
                <a:latin typeface="Arial" panose="020B0604020202020204" pitchFamily="34" charset="0"/>
                <a:ea typeface="SimSun" panose="02010600030101010101" pitchFamily="2" charset="-122"/>
              </a:rPr>
              <a:t> </a:t>
            </a:r>
            <a:endParaRPr lang="zh-CN" altLang="en-US" sz="2400" dirty="0">
              <a:solidFill>
                <a:srgbClr val="080808"/>
              </a:solidFill>
              <a:latin typeface="Arial" panose="020B0604020202020204" pitchFamily="34" charset="0"/>
              <a:ea typeface="SimSun" panose="02010600030101010101" pitchFamily="2" charset="-122"/>
            </a:endParaRPr>
          </a:p>
          <a:p>
            <a:pPr marL="1044575" indent="-1044575">
              <a:spcBef>
                <a:spcPct val="50000"/>
              </a:spcBef>
              <a:buNone/>
            </a:pPr>
            <a:r>
              <a:rPr lang="zh-CN" altLang="en-US" sz="2400" b="1" dirty="0">
                <a:solidFill>
                  <a:srgbClr val="080808"/>
                </a:solidFill>
                <a:latin typeface="SimSun" panose="02010600030101010101" pitchFamily="2" charset="-122"/>
                <a:ea typeface="SimSun" panose="02010600030101010101" pitchFamily="2" charset="-122"/>
              </a:rPr>
              <a:t>     鞭毛钩 </a:t>
            </a:r>
            <a:endParaRPr lang="zh-CN" altLang="en-US" sz="2400" b="1" dirty="0">
              <a:solidFill>
                <a:srgbClr val="080808"/>
              </a:solidFill>
              <a:latin typeface="SimSun" panose="02010600030101010101" pitchFamily="2" charset="-122"/>
              <a:ea typeface="SimSun" panose="02010600030101010101" pitchFamily="2" charset="-122"/>
            </a:endParaRPr>
          </a:p>
          <a:p>
            <a:pPr marL="1044575" indent="-1044575">
              <a:spcBef>
                <a:spcPct val="50000"/>
              </a:spcBef>
              <a:buNone/>
            </a:pPr>
            <a:r>
              <a:rPr lang="zh-CN" altLang="en-US" sz="2400" b="1" dirty="0">
                <a:solidFill>
                  <a:srgbClr val="080808"/>
                </a:solidFill>
                <a:latin typeface="SimSun" panose="02010600030101010101" pitchFamily="2" charset="-122"/>
                <a:ea typeface="SimSun" panose="02010600030101010101" pitchFamily="2" charset="-122"/>
              </a:rPr>
              <a:t>     基体</a:t>
            </a:r>
            <a:r>
              <a:rPr lang="zh-CN" altLang="en-US" sz="2400" dirty="0">
                <a:solidFill>
                  <a:srgbClr val="080808"/>
                </a:solidFill>
                <a:latin typeface="Arial" panose="020B0604020202020204" pitchFamily="34" charset="0"/>
                <a:ea typeface="SimSun" panose="02010600030101010101" pitchFamily="2" charset="-122"/>
              </a:rPr>
              <a:t> ： </a:t>
            </a:r>
            <a:r>
              <a:rPr lang="en-US" altLang="zh-CN" sz="2400" b="1" dirty="0">
                <a:solidFill>
                  <a:srgbClr val="080808"/>
                </a:solidFill>
                <a:latin typeface="SimSun" panose="02010600030101010101" pitchFamily="2" charset="-122"/>
                <a:ea typeface="SimSun" panose="02010600030101010101" pitchFamily="2" charset="-122"/>
              </a:rPr>
              <a:t>G</a:t>
            </a:r>
            <a:r>
              <a:rPr lang="zh-CN" altLang="en-US" sz="2400" b="1" baseline="30000" dirty="0">
                <a:solidFill>
                  <a:srgbClr val="080808"/>
                </a:solidFill>
                <a:latin typeface="SimSun" panose="02010600030101010101" pitchFamily="2" charset="-122"/>
                <a:ea typeface="SimSun" panose="02010600030101010101" pitchFamily="2" charset="-122"/>
              </a:rPr>
              <a:t>－</a:t>
            </a:r>
            <a:r>
              <a:rPr lang="zh-CN" altLang="en-US" sz="2400" dirty="0">
                <a:solidFill>
                  <a:srgbClr val="080808"/>
                </a:solidFill>
                <a:latin typeface="Arial" panose="020B0604020202020204" pitchFamily="34" charset="0"/>
                <a:ea typeface="SimSun" panose="02010600030101010101" pitchFamily="2" charset="-122"/>
              </a:rPr>
              <a:t> </a:t>
            </a:r>
            <a:r>
              <a:rPr lang="zh-CN" altLang="en-US" sz="2400" b="1" dirty="0">
                <a:solidFill>
                  <a:srgbClr val="080808"/>
                </a:solidFill>
                <a:latin typeface="Times New Roman" panose="02020603050405020304" pitchFamily="18" charset="0"/>
                <a:ea typeface="SimSun" panose="02010600030101010101" pitchFamily="2" charset="-122"/>
              </a:rPr>
              <a:t>和</a:t>
            </a:r>
            <a:r>
              <a:rPr lang="zh-CN" altLang="en-US" sz="2400" dirty="0">
                <a:solidFill>
                  <a:srgbClr val="080808"/>
                </a:solidFill>
                <a:latin typeface="Times New Roman" panose="02020603050405020304" pitchFamily="18" charset="0"/>
                <a:ea typeface="SimSun" panose="02010600030101010101" pitchFamily="2" charset="-122"/>
              </a:rPr>
              <a:t> </a:t>
            </a:r>
            <a:r>
              <a:rPr lang="en-US" altLang="zh-CN" sz="2400" b="1" dirty="0">
                <a:solidFill>
                  <a:srgbClr val="080808"/>
                </a:solidFill>
                <a:latin typeface="SimSun" panose="02010600030101010101" pitchFamily="2" charset="-122"/>
                <a:ea typeface="SimSun" panose="02010600030101010101" pitchFamily="2" charset="-122"/>
              </a:rPr>
              <a:t>G</a:t>
            </a:r>
            <a:r>
              <a:rPr lang="zh-CN" altLang="en-US" sz="2400" b="1" baseline="30000" dirty="0">
                <a:solidFill>
                  <a:srgbClr val="080808"/>
                </a:solidFill>
                <a:latin typeface="SimSun" panose="02010600030101010101" pitchFamily="2" charset="-122"/>
                <a:ea typeface="SimSun" panose="02010600030101010101" pitchFamily="2" charset="-122"/>
              </a:rPr>
              <a:t>＋</a:t>
            </a:r>
            <a:r>
              <a:rPr lang="zh-CN" altLang="en-US" sz="2400" b="1" dirty="0">
                <a:solidFill>
                  <a:srgbClr val="080808"/>
                </a:solidFill>
                <a:latin typeface="Arial" panose="020B0604020202020204" pitchFamily="34" charset="0"/>
                <a:ea typeface="SimSun" panose="02010600030101010101" pitchFamily="2" charset="-122"/>
              </a:rPr>
              <a:t> 有区别。</a:t>
            </a:r>
            <a:endParaRPr lang="zh-CN" altLang="en-US" sz="2400" dirty="0">
              <a:solidFill>
                <a:srgbClr val="080808"/>
              </a:solidFill>
              <a:latin typeface="Arial" panose="020B0604020202020204" pitchFamily="34" charset="0"/>
              <a:ea typeface="SimSun" panose="02010600030101010101" pitchFamily="2" charset="-122"/>
            </a:endParaRPr>
          </a:p>
          <a:p>
            <a:pPr marL="1044575" indent="-1044575">
              <a:lnSpc>
                <a:spcPct val="140000"/>
              </a:lnSpc>
              <a:spcBef>
                <a:spcPct val="50000"/>
              </a:spcBef>
              <a:buNone/>
            </a:pPr>
            <a:r>
              <a:rPr lang="zh-CN" altLang="en-US" sz="2400" dirty="0">
                <a:latin typeface="Arial" panose="020B0604020202020204" pitchFamily="34" charset="0"/>
                <a:ea typeface="SimSun" panose="02010600030101010101" pitchFamily="2" charset="-122"/>
              </a:rPr>
              <a:t>    </a:t>
            </a:r>
            <a:r>
              <a:rPr lang="en-US" altLang="zh-CN" sz="2800" b="1" dirty="0">
                <a:solidFill>
                  <a:srgbClr val="A50021"/>
                </a:solidFill>
                <a:latin typeface="Times New Roman" panose="02020603050405020304" pitchFamily="18" charset="0"/>
                <a:ea typeface="黑体" panose="02010609060101010101" pitchFamily="2" charset="-122"/>
              </a:rPr>
              <a:t>G</a:t>
            </a:r>
            <a:r>
              <a:rPr lang="zh-CN" altLang="en-US" sz="2800" b="1" baseline="30000" dirty="0">
                <a:solidFill>
                  <a:srgbClr val="A50021"/>
                </a:solidFill>
                <a:latin typeface="Times New Roman" panose="02020603050405020304" pitchFamily="18" charset="0"/>
                <a:ea typeface="黑体" panose="02010609060101010101" pitchFamily="2" charset="-122"/>
              </a:rPr>
              <a:t>－</a:t>
            </a:r>
            <a:r>
              <a:rPr lang="zh-CN" altLang="en-US" sz="2400" b="1" dirty="0">
                <a:solidFill>
                  <a:srgbClr val="A50021"/>
                </a:solidFill>
                <a:latin typeface="Times New Roman" panose="02020603050405020304" pitchFamily="18" charset="0"/>
                <a:ea typeface="SimSun" panose="02010600030101010101" pitchFamily="2" charset="-122"/>
              </a:rPr>
              <a:t> ：</a:t>
            </a:r>
            <a:r>
              <a:rPr lang="zh-CN" altLang="en-US" sz="2400" b="1" dirty="0">
                <a:solidFill>
                  <a:srgbClr val="080808"/>
                </a:solidFill>
                <a:latin typeface="Times New Roman" panose="02020603050405020304" pitchFamily="18" charset="0"/>
                <a:ea typeface="楷体_GB2312" pitchFamily="49" charset="-122"/>
              </a:rPr>
              <a:t>由 </a:t>
            </a:r>
            <a:r>
              <a:rPr lang="en-US" altLang="zh-CN" sz="2400" b="1" dirty="0">
                <a:solidFill>
                  <a:srgbClr val="080808"/>
                </a:solidFill>
                <a:latin typeface="Times New Roman" panose="02020603050405020304" pitchFamily="18" charset="0"/>
                <a:ea typeface="楷体_GB2312" pitchFamily="49" charset="-122"/>
              </a:rPr>
              <a:t>L </a:t>
            </a:r>
            <a:r>
              <a:rPr lang="zh-CN" altLang="en-US" sz="2400" b="1" dirty="0">
                <a:solidFill>
                  <a:srgbClr val="080808"/>
                </a:solidFill>
                <a:latin typeface="Times New Roman" panose="02020603050405020304" pitchFamily="18" charset="0"/>
                <a:ea typeface="楷体_GB2312" pitchFamily="49" charset="-122"/>
              </a:rPr>
              <a:t>和 </a:t>
            </a:r>
            <a:r>
              <a:rPr lang="en-US" altLang="zh-CN" sz="2400" b="1" dirty="0">
                <a:solidFill>
                  <a:srgbClr val="080808"/>
                </a:solidFill>
                <a:latin typeface="Times New Roman" panose="02020603050405020304" pitchFamily="18" charset="0"/>
                <a:ea typeface="楷体_GB2312" pitchFamily="49" charset="-122"/>
              </a:rPr>
              <a:t>P </a:t>
            </a:r>
            <a:r>
              <a:rPr lang="zh-CN" altLang="en-US" sz="2400" b="1" dirty="0">
                <a:solidFill>
                  <a:srgbClr val="080808"/>
                </a:solidFill>
                <a:latin typeface="Times New Roman" panose="02020603050405020304" pitchFamily="18" charset="0"/>
                <a:ea typeface="楷体_GB2312" pitchFamily="49" charset="-122"/>
              </a:rPr>
              <a:t>、 </a:t>
            </a:r>
            <a:r>
              <a:rPr lang="en-US" altLang="zh-CN" sz="2400" b="1" dirty="0">
                <a:solidFill>
                  <a:srgbClr val="080808"/>
                </a:solidFill>
                <a:latin typeface="Times New Roman" panose="02020603050405020304" pitchFamily="18" charset="0"/>
                <a:ea typeface="楷体_GB2312" pitchFamily="49" charset="-122"/>
              </a:rPr>
              <a:t>S </a:t>
            </a:r>
            <a:r>
              <a:rPr lang="zh-CN" altLang="en-US" sz="2400" b="1" dirty="0">
                <a:solidFill>
                  <a:srgbClr val="080808"/>
                </a:solidFill>
                <a:latin typeface="Times New Roman" panose="02020603050405020304" pitchFamily="18" charset="0"/>
                <a:ea typeface="楷体_GB2312" pitchFamily="49" charset="-122"/>
              </a:rPr>
              <a:t>和 </a:t>
            </a:r>
            <a:r>
              <a:rPr lang="en-US" altLang="zh-CN" sz="2400" b="1" dirty="0">
                <a:solidFill>
                  <a:srgbClr val="080808"/>
                </a:solidFill>
                <a:latin typeface="Times New Roman" panose="02020603050405020304" pitchFamily="18" charset="0"/>
                <a:ea typeface="楷体_GB2312" pitchFamily="49" charset="-122"/>
              </a:rPr>
              <a:t>M </a:t>
            </a:r>
            <a:r>
              <a:rPr lang="zh-CN" altLang="en-US" sz="2400" b="1" dirty="0">
                <a:solidFill>
                  <a:srgbClr val="080808"/>
                </a:solidFill>
                <a:latin typeface="Times New Roman" panose="02020603050405020304" pitchFamily="18" charset="0"/>
                <a:ea typeface="楷体_GB2312" pitchFamily="49" charset="-122"/>
              </a:rPr>
              <a:t>两对环组成。</a:t>
            </a:r>
            <a:r>
              <a:rPr lang="en-US" altLang="zh-CN" sz="2400" b="1" dirty="0">
                <a:solidFill>
                  <a:srgbClr val="080808"/>
                </a:solidFill>
                <a:latin typeface="Times New Roman" panose="02020603050405020304" pitchFamily="18" charset="0"/>
                <a:ea typeface="楷体_GB2312" pitchFamily="49" charset="-122"/>
              </a:rPr>
              <a:t>L </a:t>
            </a:r>
            <a:r>
              <a:rPr lang="zh-CN" altLang="en-US" sz="2400" b="1" dirty="0">
                <a:solidFill>
                  <a:srgbClr val="080808"/>
                </a:solidFill>
                <a:latin typeface="Times New Roman" panose="02020603050405020304" pitchFamily="18" charset="0"/>
                <a:ea typeface="楷体_GB2312" pitchFamily="49" charset="-122"/>
              </a:rPr>
              <a:t>和 </a:t>
            </a:r>
            <a:r>
              <a:rPr lang="en-US" altLang="zh-CN" sz="2400" b="1" dirty="0">
                <a:solidFill>
                  <a:srgbClr val="080808"/>
                </a:solidFill>
                <a:latin typeface="Times New Roman" panose="02020603050405020304" pitchFamily="18" charset="0"/>
                <a:ea typeface="楷体_GB2312" pitchFamily="49" charset="-122"/>
              </a:rPr>
              <a:t>P </a:t>
            </a:r>
            <a:r>
              <a:rPr lang="zh-CN" altLang="en-US" sz="2400" b="1" dirty="0">
                <a:solidFill>
                  <a:srgbClr val="080808"/>
                </a:solidFill>
                <a:latin typeface="Times New Roman" panose="02020603050405020304" pitchFamily="18" charset="0"/>
                <a:ea typeface="楷体_GB2312" pitchFamily="49" charset="-122"/>
              </a:rPr>
              <a:t>环分别位于细胞壁的脂多糖层和肽聚糖层； </a:t>
            </a:r>
            <a:r>
              <a:rPr lang="en-US" altLang="zh-CN" sz="2400" b="1" dirty="0">
                <a:solidFill>
                  <a:srgbClr val="080808"/>
                </a:solidFill>
                <a:latin typeface="Times New Roman" panose="02020603050405020304" pitchFamily="18" charset="0"/>
                <a:ea typeface="楷体_GB2312" pitchFamily="49" charset="-122"/>
              </a:rPr>
              <a:t>S </a:t>
            </a:r>
            <a:r>
              <a:rPr lang="zh-CN" altLang="en-US" sz="2400" b="1" dirty="0">
                <a:solidFill>
                  <a:srgbClr val="080808"/>
                </a:solidFill>
                <a:latin typeface="Times New Roman" panose="02020603050405020304" pitchFamily="18" charset="0"/>
                <a:ea typeface="楷体_GB2312" pitchFamily="49" charset="-122"/>
              </a:rPr>
              <a:t>和 </a:t>
            </a:r>
            <a:r>
              <a:rPr lang="en-US" altLang="zh-CN" sz="2400" b="1" dirty="0">
                <a:solidFill>
                  <a:srgbClr val="080808"/>
                </a:solidFill>
                <a:latin typeface="Times New Roman" panose="02020603050405020304" pitchFamily="18" charset="0"/>
                <a:ea typeface="楷体_GB2312" pitchFamily="49" charset="-122"/>
              </a:rPr>
              <a:t>M </a:t>
            </a:r>
            <a:r>
              <a:rPr lang="zh-CN" altLang="en-US" sz="2400" b="1" dirty="0">
                <a:solidFill>
                  <a:srgbClr val="080808"/>
                </a:solidFill>
                <a:latin typeface="Times New Roman" panose="02020603050405020304" pitchFamily="18" charset="0"/>
                <a:ea typeface="楷体_GB2312" pitchFamily="49" charset="-122"/>
              </a:rPr>
              <a:t>环分别位于细胞膜表面和细胞膜内。</a:t>
            </a:r>
            <a:endParaRPr lang="zh-CN" altLang="en-US" sz="2400" b="1" dirty="0">
              <a:solidFill>
                <a:srgbClr val="080808"/>
              </a:solidFill>
              <a:latin typeface="Times New Roman" panose="02020603050405020304" pitchFamily="18" charset="0"/>
              <a:ea typeface="楷体_GB2312" pitchFamily="49" charset="-122"/>
            </a:endParaRPr>
          </a:p>
          <a:p>
            <a:pPr marL="1044575" indent="-1044575">
              <a:lnSpc>
                <a:spcPct val="140000"/>
              </a:lnSpc>
              <a:spcBef>
                <a:spcPct val="50000"/>
              </a:spcBef>
              <a:buNone/>
            </a:pPr>
            <a:r>
              <a:rPr lang="zh-CN" altLang="en-US" sz="2400" b="1" dirty="0">
                <a:solidFill>
                  <a:srgbClr val="A50021"/>
                </a:solidFill>
                <a:latin typeface="Times New Roman" panose="02020603050405020304" pitchFamily="18" charset="0"/>
                <a:ea typeface="SimSun" panose="02010600030101010101" pitchFamily="2" charset="-122"/>
              </a:rPr>
              <a:t>    </a:t>
            </a:r>
            <a:r>
              <a:rPr lang="en-US" altLang="zh-CN" sz="2400" b="1" dirty="0">
                <a:solidFill>
                  <a:srgbClr val="A50021"/>
                </a:solidFill>
                <a:latin typeface="Times New Roman" panose="02020603050405020304" pitchFamily="18" charset="0"/>
                <a:ea typeface="SimSun" panose="02010600030101010101" pitchFamily="2" charset="-122"/>
              </a:rPr>
              <a:t>G</a:t>
            </a:r>
            <a:r>
              <a:rPr lang="zh-CN" altLang="en-US" sz="2400" b="1" dirty="0">
                <a:solidFill>
                  <a:srgbClr val="A50021"/>
                </a:solidFill>
                <a:latin typeface="Times New Roman" panose="02020603050405020304" pitchFamily="18" charset="0"/>
                <a:ea typeface="SimSun" panose="02010600030101010101" pitchFamily="2" charset="-122"/>
              </a:rPr>
              <a:t>＋ ：</a:t>
            </a:r>
            <a:r>
              <a:rPr lang="zh-CN" altLang="en-US" sz="2400" b="1" dirty="0">
                <a:solidFill>
                  <a:srgbClr val="080808"/>
                </a:solidFill>
                <a:latin typeface="Times New Roman" panose="02020603050405020304" pitchFamily="18" charset="0"/>
                <a:ea typeface="楷体_GB2312" pitchFamily="49" charset="-122"/>
              </a:rPr>
              <a:t>仅由 </a:t>
            </a:r>
            <a:r>
              <a:rPr lang="en-US" altLang="zh-CN" sz="2400" b="1" dirty="0">
                <a:solidFill>
                  <a:srgbClr val="080808"/>
                </a:solidFill>
                <a:latin typeface="Times New Roman" panose="02020603050405020304" pitchFamily="18" charset="0"/>
                <a:ea typeface="楷体_GB2312" pitchFamily="49" charset="-122"/>
              </a:rPr>
              <a:t>S </a:t>
            </a:r>
            <a:r>
              <a:rPr lang="zh-CN" altLang="en-US" sz="2400" b="1" dirty="0">
                <a:solidFill>
                  <a:srgbClr val="080808"/>
                </a:solidFill>
                <a:latin typeface="Times New Roman" panose="02020603050405020304" pitchFamily="18" charset="0"/>
                <a:ea typeface="楷体_GB2312" pitchFamily="49" charset="-122"/>
              </a:rPr>
              <a:t>和 </a:t>
            </a:r>
            <a:r>
              <a:rPr lang="en-US" altLang="zh-CN" sz="2400" b="1" dirty="0">
                <a:solidFill>
                  <a:srgbClr val="080808"/>
                </a:solidFill>
                <a:latin typeface="Times New Roman" panose="02020603050405020304" pitchFamily="18" charset="0"/>
                <a:ea typeface="楷体_GB2312" pitchFamily="49" charset="-122"/>
              </a:rPr>
              <a:t>M </a:t>
            </a:r>
            <a:r>
              <a:rPr lang="zh-CN" altLang="en-US" sz="2400" b="1" dirty="0">
                <a:solidFill>
                  <a:srgbClr val="080808"/>
                </a:solidFill>
                <a:latin typeface="Times New Roman" panose="02020603050405020304" pitchFamily="18" charset="0"/>
                <a:ea typeface="楷体_GB2312" pitchFamily="49" charset="-122"/>
              </a:rPr>
              <a:t>一对环组成。</a:t>
            </a:r>
            <a:endParaRPr lang="zh-CN" altLang="en-US" sz="2400" b="1" dirty="0">
              <a:solidFill>
                <a:srgbClr val="080808"/>
              </a:solidFill>
              <a:latin typeface="Times New Roman" panose="02020603050405020304" pitchFamily="18" charset="0"/>
              <a:ea typeface="楷体_GB2312" pitchFamily="49" charset="-122"/>
            </a:endParaRPr>
          </a:p>
        </p:txBody>
      </p:sp>
      <p:sp>
        <p:nvSpPr>
          <p:cNvPr id="126979" name="AutoShape 3"/>
          <p:cNvSpPr/>
          <p:nvPr/>
        </p:nvSpPr>
        <p:spPr>
          <a:xfrm>
            <a:off x="843280" y="2780348"/>
            <a:ext cx="152400" cy="1295400"/>
          </a:xfrm>
          <a:prstGeom prst="leftBrace">
            <a:avLst>
              <a:gd name="adj1" fmla="val 65402"/>
              <a:gd name="adj2" fmla="val 50000"/>
            </a:avLst>
          </a:prstGeom>
          <a:noFill/>
          <a:ln w="9525" cap="flat" cmpd="sng">
            <a:solidFill>
              <a:srgbClr val="080808"/>
            </a:solidFill>
            <a:prstDash val="solid"/>
            <a:headEnd type="none" w="med" len="med"/>
            <a:tailEnd type="none" w="med" len="med"/>
          </a:ln>
        </p:spPr>
        <p:txBody>
          <a:bodyPr wrap="none" anchor="ctr" anchorCtr="0"/>
          <a:p>
            <a:endParaRPr lang="zh-CN" altLang="en-US" dirty="0">
              <a:latin typeface="Arial" panose="020B0604020202020204" pitchFamily="34" charset="0"/>
              <a:ea typeface="SimSun" panose="02010600030101010101" pitchFamily="2" charset="-122"/>
            </a:endParaRPr>
          </a:p>
        </p:txBody>
      </p:sp>
      <p:sp>
        <p:nvSpPr>
          <p:cNvPr id="126980" name="AutoShape 4"/>
          <p:cNvSpPr/>
          <p:nvPr/>
        </p:nvSpPr>
        <p:spPr>
          <a:xfrm>
            <a:off x="467043" y="4580890"/>
            <a:ext cx="152400" cy="1981200"/>
          </a:xfrm>
          <a:prstGeom prst="leftBrace">
            <a:avLst>
              <a:gd name="adj1" fmla="val 100027"/>
              <a:gd name="adj2" fmla="val 50000"/>
            </a:avLst>
          </a:prstGeom>
          <a:noFill/>
          <a:ln w="9525" cap="flat" cmpd="sng">
            <a:solidFill>
              <a:srgbClr val="A50021"/>
            </a:solidFill>
            <a:prstDash val="solid"/>
            <a:headEnd type="none" w="med" len="med"/>
            <a:tailEnd type="none" w="med" len="med"/>
          </a:ln>
        </p:spPr>
        <p:txBody>
          <a:bodyPr wrap="none" anchor="ctr" anchorCtr="0"/>
          <a:p>
            <a:endParaRPr lang="zh-CN" altLang="en-US" dirty="0">
              <a:latin typeface="Arial" panose="020B0604020202020204" pitchFamily="34" charset="0"/>
              <a:ea typeface="SimSun" panose="02010600030101010101" pitchFamily="2" charset="-122"/>
            </a:endParaRPr>
          </a:p>
        </p:txBody>
      </p:sp>
      <p:sp>
        <p:nvSpPr>
          <p:cNvPr id="49157" name="Text Box 5"/>
          <p:cNvSpPr txBox="1"/>
          <p:nvPr/>
        </p:nvSpPr>
        <p:spPr>
          <a:xfrm>
            <a:off x="784225" y="0"/>
            <a:ext cx="7777163" cy="762000"/>
          </a:xfrm>
          <a:prstGeom prst="rect">
            <a:avLst/>
          </a:prstGeom>
          <a:noFill/>
          <a:ln w="9525">
            <a:noFill/>
          </a:ln>
        </p:spPr>
        <p:txBody>
          <a:bodyPr>
            <a:spAutoFit/>
          </a:bodyPr>
          <a:p>
            <a:pPr>
              <a:spcBef>
                <a:spcPct val="50000"/>
              </a:spcBef>
            </a:pPr>
            <a:r>
              <a:rPr lang="zh-CN" altLang="en-US" sz="4400" b="1" dirty="0">
                <a:solidFill>
                  <a:srgbClr val="A50021"/>
                </a:solidFill>
                <a:latin typeface="隶书" pitchFamily="49" charset="-122"/>
                <a:ea typeface="隶书" pitchFamily="49" charset="-122"/>
              </a:rPr>
              <a:t>第一节 细 菌</a:t>
            </a:r>
            <a:endParaRPr lang="zh-CN" altLang="en-US" sz="4400" b="1" dirty="0">
              <a:solidFill>
                <a:srgbClr val="A50021"/>
              </a:solidFill>
              <a:latin typeface="隶书" pitchFamily="49" charset="-122"/>
              <a:ea typeface="隶书" pitchFamily="49" charset="-122"/>
            </a:endParaRPr>
          </a:p>
        </p:txBody>
      </p:sp>
      <p:pic>
        <p:nvPicPr>
          <p:cNvPr id="3" name="图片 2"/>
          <p:cNvPicPr>
            <a:picLocks noChangeAspect="1"/>
          </p:cNvPicPr>
          <p:nvPr/>
        </p:nvPicPr>
        <p:blipFill>
          <a:blip r:embed="rId1"/>
          <a:stretch>
            <a:fillRect/>
          </a:stretch>
        </p:blipFill>
        <p:spPr>
          <a:xfrm>
            <a:off x="4643755" y="1556385"/>
            <a:ext cx="4476750" cy="291465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nodeType="withEffect">
                                  <p:stCondLst>
                                    <p:cond delay="0"/>
                                  </p:stCondLst>
                                  <p:childTnLst>
                                    <p:set>
                                      <p:cBhvr>
                                        <p:cTn id="6" dur="1" fill="hold">
                                          <p:stCondLst>
                                            <p:cond delay="0"/>
                                          </p:stCondLst>
                                        </p:cTn>
                                        <p:tgtEl>
                                          <p:spTgt spid="126978">
                                            <p:txEl>
                                              <p:charRg st="0" end="14"/>
                                            </p:txEl>
                                          </p:spTgt>
                                        </p:tgtEl>
                                        <p:attrNameLst>
                                          <p:attrName>style.visibility</p:attrName>
                                        </p:attrNameLst>
                                      </p:cBhvr>
                                      <p:to>
                                        <p:strVal val="visible"/>
                                      </p:to>
                                    </p:set>
                                    <p:anim calcmode="lin" valueType="num">
                                      <p:cBhvr>
                                        <p:cTn id="7" dur="500" fill="hold"/>
                                        <p:tgtEl>
                                          <p:spTgt spid="126978">
                                            <p:txEl>
                                              <p:charRg st="0" end="14"/>
                                            </p:txEl>
                                          </p:spTgt>
                                        </p:tgtEl>
                                        <p:attrNameLst>
                                          <p:attrName>ppt_w</p:attrName>
                                        </p:attrNameLst>
                                      </p:cBhvr>
                                      <p:tavLst>
                                        <p:tav tm="0">
                                          <p:val>
                                            <p:fltVal val="0.000000"/>
                                          </p:val>
                                        </p:tav>
                                        <p:tav tm="100000">
                                          <p:val>
                                            <p:strVal val="#ppt_w"/>
                                          </p:val>
                                        </p:tav>
                                      </p:tavLst>
                                    </p:anim>
                                    <p:anim calcmode="lin" valueType="num">
                                      <p:cBhvr>
                                        <p:cTn id="8" dur="500" fill="hold"/>
                                        <p:tgtEl>
                                          <p:spTgt spid="126978">
                                            <p:txEl>
                                              <p:charRg st="0" end="14"/>
                                            </p:txEl>
                                          </p:spTgt>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8" presetClass="entr" presetSubtype="16" fill="hold" nodeType="clickEffect">
                                  <p:stCondLst>
                                    <p:cond delay="0"/>
                                  </p:stCondLst>
                                  <p:childTnLst>
                                    <p:set>
                                      <p:cBhvr>
                                        <p:cTn id="12" dur="1" fill="hold">
                                          <p:stCondLst>
                                            <p:cond delay="0"/>
                                          </p:stCondLst>
                                        </p:cTn>
                                        <p:tgtEl>
                                          <p:spTgt spid="126978">
                                            <p:txEl>
                                              <p:charRg st="14" end="24"/>
                                            </p:txEl>
                                          </p:spTgt>
                                        </p:tgtEl>
                                        <p:attrNameLst>
                                          <p:attrName>style.visibility</p:attrName>
                                        </p:attrNameLst>
                                      </p:cBhvr>
                                      <p:to>
                                        <p:strVal val="visible"/>
                                      </p:to>
                                    </p:set>
                                    <p:animEffect transition="in" filter="diamond(in)">
                                      <p:cBhvr>
                                        <p:cTn id="13" dur="2000"/>
                                        <p:tgtEl>
                                          <p:spTgt spid="126978">
                                            <p:txEl>
                                              <p:charRg st="14" end="24"/>
                                            </p:txEl>
                                          </p:spTgt>
                                        </p:tgtEl>
                                      </p:cBhvr>
                                    </p:animEffect>
                                  </p:childTnLst>
                                </p:cTn>
                              </p:par>
                              <p:par>
                                <p:cTn id="14" presetID="8" presetClass="entr" presetSubtype="16" fill="hold" nodeType="withEffect">
                                  <p:stCondLst>
                                    <p:cond delay="0"/>
                                  </p:stCondLst>
                                  <p:childTnLst>
                                    <p:set>
                                      <p:cBhvr>
                                        <p:cTn id="15" dur="1" fill="hold">
                                          <p:stCondLst>
                                            <p:cond delay="0"/>
                                          </p:stCondLst>
                                        </p:cTn>
                                        <p:tgtEl>
                                          <p:spTgt spid="126978">
                                            <p:txEl>
                                              <p:charRg st="24" end="34"/>
                                            </p:txEl>
                                          </p:spTgt>
                                        </p:tgtEl>
                                        <p:attrNameLst>
                                          <p:attrName>style.visibility</p:attrName>
                                        </p:attrNameLst>
                                      </p:cBhvr>
                                      <p:to>
                                        <p:strVal val="visible"/>
                                      </p:to>
                                    </p:set>
                                    <p:animEffect transition="in" filter="diamond(in)">
                                      <p:cBhvr>
                                        <p:cTn id="16" dur="2000"/>
                                        <p:tgtEl>
                                          <p:spTgt spid="126978">
                                            <p:txEl>
                                              <p:charRg st="24" end="34"/>
                                            </p:txEl>
                                          </p:spTgt>
                                        </p:tgtEl>
                                      </p:cBhvr>
                                    </p:animEffect>
                                  </p:childTnLst>
                                </p:cTn>
                              </p:par>
                              <p:par>
                                <p:cTn id="17" presetID="8" presetClass="entr" presetSubtype="16" fill="hold" nodeType="withEffect">
                                  <p:stCondLst>
                                    <p:cond delay="0"/>
                                  </p:stCondLst>
                                  <p:childTnLst>
                                    <p:set>
                                      <p:cBhvr>
                                        <p:cTn id="18" dur="1" fill="hold">
                                          <p:stCondLst>
                                            <p:cond delay="0"/>
                                          </p:stCondLst>
                                        </p:cTn>
                                        <p:tgtEl>
                                          <p:spTgt spid="126978">
                                            <p:txEl>
                                              <p:charRg st="34" end="57"/>
                                            </p:txEl>
                                          </p:spTgt>
                                        </p:tgtEl>
                                        <p:attrNameLst>
                                          <p:attrName>style.visibility</p:attrName>
                                        </p:attrNameLst>
                                      </p:cBhvr>
                                      <p:to>
                                        <p:strVal val="visible"/>
                                      </p:to>
                                    </p:set>
                                    <p:animEffect transition="in" filter="diamond(in)">
                                      <p:cBhvr>
                                        <p:cTn id="19" dur="2000"/>
                                        <p:tgtEl>
                                          <p:spTgt spid="126978">
                                            <p:txEl>
                                              <p:charRg st="34" end="57"/>
                                            </p:txEl>
                                          </p:spTgt>
                                        </p:tgtEl>
                                      </p:cBhvr>
                                    </p:animEffect>
                                  </p:childTnLst>
                                </p:cTn>
                              </p:par>
                            </p:childTnLst>
                          </p:cTn>
                        </p:par>
                        <p:par>
                          <p:cTn id="20" fill="hold">
                            <p:stCondLst>
                              <p:cond delay="2000"/>
                            </p:stCondLst>
                            <p:childTnLst>
                              <p:par>
                                <p:cTn id="21" presetID="3" presetClass="entr" presetSubtype="5" fill="hold" grpId="0" nodeType="afterEffect">
                                  <p:stCondLst>
                                    <p:cond delay="0"/>
                                  </p:stCondLst>
                                  <p:childTnLst>
                                    <p:set>
                                      <p:cBhvr>
                                        <p:cTn id="22" dur="1" fill="hold">
                                          <p:stCondLst>
                                            <p:cond delay="0"/>
                                          </p:stCondLst>
                                        </p:cTn>
                                        <p:tgtEl>
                                          <p:spTgt spid="126979"/>
                                        </p:tgtEl>
                                        <p:attrNameLst>
                                          <p:attrName>style.visibility</p:attrName>
                                        </p:attrNameLst>
                                      </p:cBhvr>
                                      <p:to>
                                        <p:strVal val="visible"/>
                                      </p:to>
                                    </p:set>
                                    <p:animEffect transition="in" filter="blinds(vertical)">
                                      <p:cBhvr>
                                        <p:cTn id="23" dur="500"/>
                                        <p:tgtEl>
                                          <p:spTgt spid="126979"/>
                                        </p:tgtEl>
                                      </p:cBhvr>
                                    </p:animEffect>
                                  </p:childTnLst>
                                </p:cTn>
                              </p:par>
                            </p:childTnLst>
                          </p:cTn>
                        </p:par>
                      </p:childTnLst>
                    </p:cTn>
                  </p:par>
                  <p:par>
                    <p:cTn id="24" fill="hold">
                      <p:stCondLst>
                        <p:cond delay="indefinite"/>
                      </p:stCondLst>
                      <p:childTnLst>
                        <p:par>
                          <p:cTn id="25" fill="hold">
                            <p:stCondLst>
                              <p:cond delay="0"/>
                            </p:stCondLst>
                            <p:childTnLst>
                              <p:par>
                                <p:cTn id="26" presetID="6" presetClass="entr" presetSubtype="16" fill="hold" nodeType="clickEffect">
                                  <p:stCondLst>
                                    <p:cond delay="0"/>
                                  </p:stCondLst>
                                  <p:childTnLst>
                                    <p:set>
                                      <p:cBhvr>
                                        <p:cTn id="27" dur="1" fill="hold">
                                          <p:stCondLst>
                                            <p:cond delay="0"/>
                                          </p:stCondLst>
                                        </p:cTn>
                                        <p:tgtEl>
                                          <p:spTgt spid="126978">
                                            <p:txEl>
                                              <p:charRg st="57" end="136"/>
                                            </p:txEl>
                                          </p:spTgt>
                                        </p:tgtEl>
                                        <p:attrNameLst>
                                          <p:attrName>style.visibility</p:attrName>
                                        </p:attrNameLst>
                                      </p:cBhvr>
                                      <p:to>
                                        <p:strVal val="visible"/>
                                      </p:to>
                                    </p:set>
                                    <p:animEffect transition="in" filter="circle(in)">
                                      <p:cBhvr>
                                        <p:cTn id="28" dur="2000"/>
                                        <p:tgtEl>
                                          <p:spTgt spid="126978">
                                            <p:txEl>
                                              <p:charRg st="57" end="136"/>
                                            </p:txEl>
                                          </p:spTgt>
                                        </p:tgtEl>
                                      </p:cBhvr>
                                    </p:animEffect>
                                  </p:childTnLst>
                                </p:cTn>
                              </p:par>
                              <p:par>
                                <p:cTn id="29" presetID="6" presetClass="entr" presetSubtype="16" fill="hold" nodeType="withEffect">
                                  <p:stCondLst>
                                    <p:cond delay="0"/>
                                  </p:stCondLst>
                                  <p:childTnLst>
                                    <p:set>
                                      <p:cBhvr>
                                        <p:cTn id="30" dur="1" fill="hold">
                                          <p:stCondLst>
                                            <p:cond delay="0"/>
                                          </p:stCondLst>
                                        </p:cTn>
                                        <p:tgtEl>
                                          <p:spTgt spid="126978">
                                            <p:txEl>
                                              <p:charRg st="136" end="160"/>
                                            </p:txEl>
                                          </p:spTgt>
                                        </p:tgtEl>
                                        <p:attrNameLst>
                                          <p:attrName>style.visibility</p:attrName>
                                        </p:attrNameLst>
                                      </p:cBhvr>
                                      <p:to>
                                        <p:strVal val="visible"/>
                                      </p:to>
                                    </p:set>
                                    <p:animEffect transition="in" filter="circle(in)">
                                      <p:cBhvr>
                                        <p:cTn id="31" dur="2000"/>
                                        <p:tgtEl>
                                          <p:spTgt spid="126978">
                                            <p:txEl>
                                              <p:charRg st="136" end="160"/>
                                            </p:txEl>
                                          </p:spTgt>
                                        </p:tgtEl>
                                      </p:cBhvr>
                                    </p:animEffect>
                                  </p:childTnLst>
                                </p:cTn>
                              </p:par>
                            </p:childTnLst>
                          </p:cTn>
                        </p:par>
                        <p:par>
                          <p:cTn id="32" fill="hold">
                            <p:stCondLst>
                              <p:cond delay="2000"/>
                            </p:stCondLst>
                            <p:childTnLst>
                              <p:par>
                                <p:cTn id="33" presetID="3" presetClass="entr" presetSubtype="5" fill="hold" grpId="0" nodeType="afterEffect">
                                  <p:stCondLst>
                                    <p:cond delay="0"/>
                                  </p:stCondLst>
                                  <p:childTnLst>
                                    <p:set>
                                      <p:cBhvr>
                                        <p:cTn id="34" dur="1" fill="hold">
                                          <p:stCondLst>
                                            <p:cond delay="0"/>
                                          </p:stCondLst>
                                        </p:cTn>
                                        <p:tgtEl>
                                          <p:spTgt spid="126980"/>
                                        </p:tgtEl>
                                        <p:attrNameLst>
                                          <p:attrName>style.visibility</p:attrName>
                                        </p:attrNameLst>
                                      </p:cBhvr>
                                      <p:to>
                                        <p:strVal val="visible"/>
                                      </p:to>
                                    </p:set>
                                    <p:animEffect transition="in" filter="blinds(vertical)">
                                      <p:cBhvr>
                                        <p:cTn id="35" dur="500"/>
                                        <p:tgtEl>
                                          <p:spTgt spid="1269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6979" grpId="0" bldLvl="0" animBg="1"/>
      <p:bldP spid="126980"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4" name="Text Box 2"/>
          <p:cNvSpPr txBox="1"/>
          <p:nvPr/>
        </p:nvSpPr>
        <p:spPr>
          <a:xfrm>
            <a:off x="2046288" y="1700213"/>
            <a:ext cx="5867400" cy="2776537"/>
          </a:xfrm>
          <a:prstGeom prst="rect">
            <a:avLst/>
          </a:prstGeom>
          <a:noFill/>
          <a:ln w="9525">
            <a:noFill/>
          </a:ln>
        </p:spPr>
        <p:txBody>
          <a:bodyPr>
            <a:spAutoFit/>
          </a:bodyPr>
          <a:p>
            <a:pPr>
              <a:lnSpc>
                <a:spcPct val="150000"/>
              </a:lnSpc>
              <a:spcBef>
                <a:spcPct val="50000"/>
              </a:spcBef>
            </a:pPr>
            <a:r>
              <a:rPr lang="zh-CN" altLang="en-US" sz="3200" b="1" dirty="0">
                <a:solidFill>
                  <a:srgbClr val="0000FF"/>
                </a:solidFill>
                <a:latin typeface="Arial" panose="020B0604020202020204" pitchFamily="34" charset="0"/>
                <a:ea typeface="SimSun" panose="02010600030101010101" pitchFamily="2" charset="-122"/>
              </a:rPr>
              <a:t>一、细胞的形态构造及其功能</a:t>
            </a:r>
            <a:endParaRPr lang="zh-CN" altLang="en-US" sz="3200" b="1" dirty="0">
              <a:solidFill>
                <a:srgbClr val="0000FF"/>
              </a:solidFill>
              <a:latin typeface="Arial" panose="020B0604020202020204" pitchFamily="34" charset="0"/>
              <a:ea typeface="SimSun" panose="02010600030101010101" pitchFamily="2" charset="-122"/>
            </a:endParaRPr>
          </a:p>
          <a:p>
            <a:pPr>
              <a:lnSpc>
                <a:spcPct val="150000"/>
              </a:lnSpc>
              <a:spcBef>
                <a:spcPct val="50000"/>
              </a:spcBef>
            </a:pPr>
            <a:r>
              <a:rPr lang="zh-CN" altLang="en-US" sz="3200" b="1" dirty="0">
                <a:solidFill>
                  <a:srgbClr val="0000FF"/>
                </a:solidFill>
                <a:latin typeface="Arial" panose="020B0604020202020204" pitchFamily="34" charset="0"/>
                <a:ea typeface="SimSun" panose="02010600030101010101" pitchFamily="2" charset="-122"/>
              </a:rPr>
              <a:t>二、细菌的繁殖</a:t>
            </a:r>
            <a:endParaRPr lang="zh-CN" altLang="en-US" sz="3200" b="1" dirty="0">
              <a:solidFill>
                <a:srgbClr val="0000FF"/>
              </a:solidFill>
              <a:latin typeface="Arial" panose="020B0604020202020204" pitchFamily="34" charset="0"/>
              <a:ea typeface="SimSun" panose="02010600030101010101" pitchFamily="2" charset="-122"/>
            </a:endParaRPr>
          </a:p>
          <a:p>
            <a:pPr>
              <a:lnSpc>
                <a:spcPct val="150000"/>
              </a:lnSpc>
              <a:spcBef>
                <a:spcPct val="50000"/>
              </a:spcBef>
            </a:pPr>
            <a:r>
              <a:rPr lang="zh-CN" altLang="en-US" sz="3200" b="1" dirty="0">
                <a:solidFill>
                  <a:srgbClr val="0000FF"/>
                </a:solidFill>
                <a:latin typeface="Arial" panose="020B0604020202020204" pitchFamily="34" charset="0"/>
                <a:ea typeface="SimSun" panose="02010600030101010101" pitchFamily="2" charset="-122"/>
              </a:rPr>
              <a:t>三、细菌的菌落</a:t>
            </a:r>
            <a:endParaRPr lang="zh-CN" altLang="en-US" sz="3200" b="1" dirty="0">
              <a:solidFill>
                <a:srgbClr val="0000FF"/>
              </a:solidFill>
              <a:latin typeface="Arial" panose="020B0604020202020204" pitchFamily="34" charset="0"/>
              <a:ea typeface="SimSun" panose="02010600030101010101" pitchFamily="2" charset="-122"/>
            </a:endParaRPr>
          </a:p>
        </p:txBody>
      </p:sp>
      <p:sp>
        <p:nvSpPr>
          <p:cNvPr id="8195" name="Text Box 3"/>
          <p:cNvSpPr txBox="1"/>
          <p:nvPr/>
        </p:nvSpPr>
        <p:spPr>
          <a:xfrm>
            <a:off x="593725" y="620713"/>
            <a:ext cx="4386263" cy="762000"/>
          </a:xfrm>
          <a:prstGeom prst="rect">
            <a:avLst/>
          </a:prstGeom>
          <a:noFill/>
          <a:ln w="9525">
            <a:noFill/>
          </a:ln>
        </p:spPr>
        <p:txBody>
          <a:bodyPr>
            <a:spAutoFit/>
          </a:bodyPr>
          <a:p>
            <a:pPr>
              <a:spcBef>
                <a:spcPct val="50000"/>
              </a:spcBef>
            </a:pPr>
            <a:r>
              <a:rPr lang="zh-CN" altLang="en-US" sz="4400" b="1" dirty="0">
                <a:solidFill>
                  <a:srgbClr val="A50021"/>
                </a:solidFill>
                <a:latin typeface="隶书" pitchFamily="49" charset="-122"/>
                <a:ea typeface="隶书" pitchFamily="49" charset="-122"/>
              </a:rPr>
              <a:t>第一节 细 菌</a:t>
            </a:r>
            <a:endParaRPr lang="zh-CN" altLang="en-US" sz="4400" b="1" dirty="0">
              <a:solidFill>
                <a:srgbClr val="A50021"/>
              </a:solidFill>
              <a:latin typeface="隶书" pitchFamily="49" charset="-122"/>
              <a:ea typeface="隶书" pitchFamily="49" charset="-122"/>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0178" name="Rectangle 2"/>
          <p:cNvSpPr/>
          <p:nvPr/>
        </p:nvSpPr>
        <p:spPr>
          <a:xfrm>
            <a:off x="1847850" y="1985963"/>
            <a:ext cx="9144000" cy="246062"/>
          </a:xfrm>
          <a:prstGeom prst="rect">
            <a:avLst/>
          </a:prstGeom>
          <a:noFill/>
          <a:ln w="9525">
            <a:noFill/>
          </a:ln>
        </p:spPr>
        <p:txBody>
          <a:bodyPr>
            <a:spAutoFit/>
          </a:bodyPr>
          <a:p>
            <a:endParaRPr lang="zh-CN" altLang="en-US" dirty="0">
              <a:latin typeface="Arial" panose="020B0604020202020204" pitchFamily="34" charset="0"/>
              <a:ea typeface="SimSun" panose="02010600030101010101" pitchFamily="2" charset="-122"/>
            </a:endParaRPr>
          </a:p>
        </p:txBody>
      </p:sp>
      <p:pic>
        <p:nvPicPr>
          <p:cNvPr id="129027" name="Picture 3" descr="E:\whole\image\3\3.33.jpg"/>
          <p:cNvPicPr>
            <a:picLocks noChangeAspect="1"/>
          </p:cNvPicPr>
          <p:nvPr/>
        </p:nvPicPr>
        <p:blipFill>
          <a:blip r:embed="rId1" r:link="rId2">
            <a:lum bright="-17999" contrast="12000"/>
          </a:blip>
          <a:stretch>
            <a:fillRect/>
          </a:stretch>
        </p:blipFill>
        <p:spPr>
          <a:xfrm>
            <a:off x="715963" y="1268413"/>
            <a:ext cx="7696200" cy="4076700"/>
          </a:xfrm>
          <a:prstGeom prst="rect">
            <a:avLst/>
          </a:prstGeom>
          <a:noFill/>
          <a:ln w="38100" cap="flat" cmpd="sng">
            <a:solidFill>
              <a:srgbClr val="800000"/>
            </a:solidFill>
            <a:prstDash val="solid"/>
            <a:miter/>
            <a:headEnd type="none" w="med" len="med"/>
            <a:tailEnd type="none" w="med" len="med"/>
          </a:ln>
        </p:spPr>
      </p:pic>
      <p:sp>
        <p:nvSpPr>
          <p:cNvPr id="129028" name="Text Box 4"/>
          <p:cNvSpPr txBox="1"/>
          <p:nvPr/>
        </p:nvSpPr>
        <p:spPr>
          <a:xfrm>
            <a:off x="1647825" y="5661025"/>
            <a:ext cx="6172200" cy="457200"/>
          </a:xfrm>
          <a:prstGeom prst="rect">
            <a:avLst/>
          </a:prstGeom>
          <a:noFill/>
          <a:ln w="9525">
            <a:noFill/>
          </a:ln>
        </p:spPr>
        <p:txBody>
          <a:bodyPr>
            <a:spAutoFit/>
          </a:bodyPr>
          <a:p>
            <a:pPr>
              <a:spcBef>
                <a:spcPct val="50000"/>
              </a:spcBef>
            </a:pPr>
            <a:r>
              <a:rPr lang="zh-CN" altLang="en-US" sz="2400" b="1" dirty="0">
                <a:solidFill>
                  <a:srgbClr val="0000CC"/>
                </a:solidFill>
                <a:latin typeface="Arial" panose="020B0604020202020204" pitchFamily="34" charset="0"/>
                <a:ea typeface="SimSun" panose="02010600030101010101" pitchFamily="2" charset="-122"/>
              </a:rPr>
              <a:t>细菌鞭毛超微结构：左 ： </a:t>
            </a:r>
            <a:r>
              <a:rPr lang="en-US" altLang="zh-CN" sz="2400" b="1" dirty="0">
                <a:solidFill>
                  <a:srgbClr val="0000CC"/>
                </a:solidFill>
                <a:latin typeface="Arial" panose="020B0604020202020204" pitchFamily="34" charset="0"/>
                <a:ea typeface="SimSun" panose="02010600030101010101" pitchFamily="2" charset="-122"/>
              </a:rPr>
              <a:t>G</a:t>
            </a:r>
            <a:r>
              <a:rPr lang="en-US" altLang="zh-CN" sz="2400" b="1" baseline="30000" dirty="0">
                <a:solidFill>
                  <a:srgbClr val="0000CC"/>
                </a:solidFill>
                <a:latin typeface="Times New Roman" panose="02020603050405020304" pitchFamily="18" charset="0"/>
                <a:ea typeface="SimSun" panose="02010600030101010101" pitchFamily="2" charset="-122"/>
              </a:rPr>
              <a:t>—</a:t>
            </a:r>
            <a:r>
              <a:rPr lang="en-US" altLang="zh-CN" sz="2400" b="1" baseline="30000" dirty="0">
                <a:solidFill>
                  <a:srgbClr val="0000CC"/>
                </a:solidFill>
                <a:latin typeface="Arial" panose="020B0604020202020204" pitchFamily="34" charset="0"/>
                <a:ea typeface="SimSun" panose="02010600030101010101" pitchFamily="2" charset="-122"/>
              </a:rPr>
              <a:t> </a:t>
            </a:r>
            <a:r>
              <a:rPr lang="zh-CN" altLang="en-US" sz="2400" b="1" dirty="0">
                <a:solidFill>
                  <a:srgbClr val="0000CC"/>
                </a:solidFill>
                <a:latin typeface="Arial" panose="020B0604020202020204" pitchFamily="34" charset="0"/>
                <a:ea typeface="SimSun" panose="02010600030101010101" pitchFamily="2" charset="-122"/>
              </a:rPr>
              <a:t>；右 ： </a:t>
            </a:r>
            <a:r>
              <a:rPr lang="en-US" altLang="zh-CN" sz="2400" b="1" dirty="0">
                <a:solidFill>
                  <a:srgbClr val="0000CC"/>
                </a:solidFill>
                <a:latin typeface="Arial" panose="020B0604020202020204" pitchFamily="34" charset="0"/>
                <a:ea typeface="SimSun" panose="02010600030101010101" pitchFamily="2" charset="-122"/>
              </a:rPr>
              <a:t>G</a:t>
            </a:r>
            <a:r>
              <a:rPr lang="zh-CN" altLang="en-US" sz="2400" b="1" baseline="30000" dirty="0">
                <a:solidFill>
                  <a:srgbClr val="0000CC"/>
                </a:solidFill>
                <a:latin typeface="Arial" panose="020B0604020202020204" pitchFamily="34" charset="0"/>
                <a:ea typeface="SimSun" panose="02010600030101010101" pitchFamily="2" charset="-122"/>
              </a:rPr>
              <a:t>＋</a:t>
            </a:r>
            <a:endParaRPr lang="zh-CN" altLang="en-US" sz="2400" b="1" baseline="30000" dirty="0">
              <a:solidFill>
                <a:srgbClr val="0000CC"/>
              </a:solidFill>
              <a:latin typeface="Arial" panose="020B0604020202020204" pitchFamily="34" charset="0"/>
              <a:ea typeface="SimSun" panose="02010600030101010101" pitchFamily="2" charset="-122"/>
            </a:endParaRPr>
          </a:p>
        </p:txBody>
      </p:sp>
      <p:sp>
        <p:nvSpPr>
          <p:cNvPr id="50181" name="Text Box 5"/>
          <p:cNvSpPr txBox="1"/>
          <p:nvPr/>
        </p:nvSpPr>
        <p:spPr>
          <a:xfrm>
            <a:off x="784225" y="0"/>
            <a:ext cx="7777163" cy="762000"/>
          </a:xfrm>
          <a:prstGeom prst="rect">
            <a:avLst/>
          </a:prstGeom>
          <a:noFill/>
          <a:ln w="9525">
            <a:noFill/>
          </a:ln>
        </p:spPr>
        <p:txBody>
          <a:bodyPr>
            <a:spAutoFit/>
          </a:bodyPr>
          <a:p>
            <a:pPr>
              <a:spcBef>
                <a:spcPct val="50000"/>
              </a:spcBef>
            </a:pPr>
            <a:r>
              <a:rPr lang="zh-CN" altLang="en-US" sz="4400" b="1" dirty="0">
                <a:solidFill>
                  <a:srgbClr val="A50021"/>
                </a:solidFill>
                <a:latin typeface="隶书" pitchFamily="49" charset="-122"/>
                <a:ea typeface="隶书" pitchFamily="49" charset="-122"/>
              </a:rPr>
              <a:t>第一节 细 菌</a:t>
            </a:r>
            <a:endParaRPr lang="zh-CN" altLang="en-US" sz="4400" b="1" dirty="0">
              <a:solidFill>
                <a:srgbClr val="A50021"/>
              </a:solidFill>
              <a:latin typeface="隶书" pitchFamily="49" charset="-122"/>
              <a:ea typeface="隶书"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withEffect">
                                  <p:stCondLst>
                                    <p:cond delay="0"/>
                                  </p:stCondLst>
                                  <p:childTnLst>
                                    <p:set>
                                      <p:cBhvr>
                                        <p:cTn id="6" dur="1" fill="hold">
                                          <p:stCondLst>
                                            <p:cond delay="0"/>
                                          </p:stCondLst>
                                        </p:cTn>
                                        <p:tgtEl>
                                          <p:spTgt spid="129027"/>
                                        </p:tgtEl>
                                        <p:attrNameLst>
                                          <p:attrName>style.visibility</p:attrName>
                                        </p:attrNameLst>
                                      </p:cBhvr>
                                      <p:to>
                                        <p:strVal val="visible"/>
                                      </p:to>
                                    </p:set>
                                    <p:animEffect transition="in" filter="checkerboard(across)">
                                      <p:cBhvr>
                                        <p:cTn id="7" dur="1000"/>
                                        <p:tgtEl>
                                          <p:spTgt spid="129027"/>
                                        </p:tgtEl>
                                      </p:cBhvr>
                                    </p:animEffect>
                                  </p:childTnLst>
                                </p:cTn>
                              </p:par>
                            </p:childTnLst>
                          </p:cTn>
                        </p:par>
                        <p:par>
                          <p:cTn id="8" fill="hold">
                            <p:stCondLst>
                              <p:cond delay="1000"/>
                            </p:stCondLst>
                            <p:childTnLst>
                              <p:par>
                                <p:cTn id="9" presetID="3" presetClass="entr" presetSubtype="10" fill="hold" grpId="0" nodeType="afterEffect">
                                  <p:stCondLst>
                                    <p:cond delay="0"/>
                                  </p:stCondLst>
                                  <p:childTnLst>
                                    <p:set>
                                      <p:cBhvr>
                                        <p:cTn id="10" dur="1" fill="hold">
                                          <p:stCondLst>
                                            <p:cond delay="0"/>
                                          </p:stCondLst>
                                        </p:cTn>
                                        <p:tgtEl>
                                          <p:spTgt spid="129028"/>
                                        </p:tgtEl>
                                        <p:attrNameLst>
                                          <p:attrName>style.visibility</p:attrName>
                                        </p:attrNameLst>
                                      </p:cBhvr>
                                      <p:to>
                                        <p:strVal val="visible"/>
                                      </p:to>
                                    </p:set>
                                    <p:animEffect transition="in" filter="blinds(horizontal)">
                                      <p:cBhvr>
                                        <p:cTn id="11" dur="500"/>
                                        <p:tgtEl>
                                          <p:spTgt spid="1290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9028"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0178" name="Rectangle 2"/>
          <p:cNvSpPr/>
          <p:nvPr/>
        </p:nvSpPr>
        <p:spPr>
          <a:xfrm>
            <a:off x="1847850" y="1985963"/>
            <a:ext cx="9144000" cy="246062"/>
          </a:xfrm>
          <a:prstGeom prst="rect">
            <a:avLst/>
          </a:prstGeom>
          <a:noFill/>
          <a:ln w="9525">
            <a:noFill/>
          </a:ln>
        </p:spPr>
        <p:txBody>
          <a:bodyPr>
            <a:spAutoFit/>
          </a:bodyPr>
          <a:p>
            <a:endParaRPr lang="zh-CN" altLang="en-US" dirty="0">
              <a:latin typeface="Arial" panose="020B0604020202020204" pitchFamily="34" charset="0"/>
              <a:ea typeface="SimSun" panose="02010600030101010101" pitchFamily="2" charset="-122"/>
            </a:endParaRPr>
          </a:p>
        </p:txBody>
      </p:sp>
      <p:sp>
        <p:nvSpPr>
          <p:cNvPr id="50181" name="Text Box 5"/>
          <p:cNvSpPr txBox="1"/>
          <p:nvPr/>
        </p:nvSpPr>
        <p:spPr>
          <a:xfrm>
            <a:off x="784225" y="0"/>
            <a:ext cx="7777163" cy="762000"/>
          </a:xfrm>
          <a:prstGeom prst="rect">
            <a:avLst/>
          </a:prstGeom>
          <a:noFill/>
          <a:ln w="9525">
            <a:noFill/>
          </a:ln>
        </p:spPr>
        <p:txBody>
          <a:bodyPr>
            <a:spAutoFit/>
          </a:bodyPr>
          <a:p>
            <a:pPr>
              <a:spcBef>
                <a:spcPct val="50000"/>
              </a:spcBef>
            </a:pPr>
            <a:r>
              <a:rPr lang="zh-CN" altLang="en-US" sz="4400" b="1" dirty="0">
                <a:solidFill>
                  <a:srgbClr val="A50021"/>
                </a:solidFill>
                <a:latin typeface="隶书" pitchFamily="49" charset="-122"/>
                <a:ea typeface="隶书" pitchFamily="49" charset="-122"/>
              </a:rPr>
              <a:t>第一节 细 菌</a:t>
            </a:r>
            <a:endParaRPr lang="zh-CN" altLang="en-US" sz="4400" b="1" dirty="0">
              <a:solidFill>
                <a:srgbClr val="A50021"/>
              </a:solidFill>
              <a:latin typeface="隶书" pitchFamily="49" charset="-122"/>
              <a:ea typeface="隶书" pitchFamily="49" charset="-122"/>
            </a:endParaRPr>
          </a:p>
        </p:txBody>
      </p:sp>
      <p:pic>
        <p:nvPicPr>
          <p:cNvPr id="3" name="图片 2"/>
          <p:cNvPicPr>
            <a:picLocks noChangeAspect="1"/>
          </p:cNvPicPr>
          <p:nvPr/>
        </p:nvPicPr>
        <p:blipFill>
          <a:blip r:embed="rId1"/>
          <a:stretch>
            <a:fillRect/>
          </a:stretch>
        </p:blipFill>
        <p:spPr>
          <a:xfrm>
            <a:off x="179705" y="908685"/>
            <a:ext cx="5791200" cy="4333875"/>
          </a:xfrm>
          <a:prstGeom prst="rect">
            <a:avLst/>
          </a:prstGeom>
        </p:spPr>
      </p:pic>
      <p:pic>
        <p:nvPicPr>
          <p:cNvPr id="4" name="图片 3"/>
          <p:cNvPicPr>
            <a:picLocks noChangeAspect="1"/>
          </p:cNvPicPr>
          <p:nvPr/>
        </p:nvPicPr>
        <p:blipFill>
          <a:blip r:embed="rId2"/>
          <a:stretch>
            <a:fillRect/>
          </a:stretch>
        </p:blipFill>
        <p:spPr>
          <a:xfrm>
            <a:off x="4639945" y="4402455"/>
            <a:ext cx="4504055" cy="2455545"/>
          </a:xfrm>
          <a:prstGeom prst="rect">
            <a:avLst/>
          </a:prstGeom>
        </p:spPr>
      </p:pic>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1074" name="Text Box 2"/>
          <p:cNvSpPr txBox="1"/>
          <p:nvPr/>
        </p:nvSpPr>
        <p:spPr>
          <a:xfrm>
            <a:off x="715963" y="1412875"/>
            <a:ext cx="7702550" cy="4148138"/>
          </a:xfrm>
          <a:prstGeom prst="rect">
            <a:avLst/>
          </a:prstGeom>
          <a:noFill/>
          <a:ln w="9525">
            <a:noFill/>
          </a:ln>
        </p:spPr>
        <p:txBody>
          <a:bodyPr>
            <a:spAutoFit/>
          </a:bodyPr>
          <a:p>
            <a:pPr marL="952500" indent="-952500">
              <a:lnSpc>
                <a:spcPct val="180000"/>
              </a:lnSpc>
              <a:spcBef>
                <a:spcPct val="50000"/>
              </a:spcBef>
            </a:pPr>
            <a:r>
              <a:rPr lang="zh-CN" altLang="en-US" sz="2800" b="1" dirty="0">
                <a:solidFill>
                  <a:srgbClr val="A50021"/>
                </a:solidFill>
                <a:latin typeface="Times New Roman" panose="02020603050405020304" pitchFamily="18" charset="0"/>
                <a:ea typeface="SimSun" panose="02010600030101010101" pitchFamily="2" charset="-122"/>
              </a:rPr>
              <a:t>⑵ 菌毛（ </a:t>
            </a:r>
            <a:r>
              <a:rPr lang="en-US" altLang="zh-CN" sz="2800" b="1" dirty="0">
                <a:solidFill>
                  <a:srgbClr val="A50021"/>
                </a:solidFill>
                <a:latin typeface="Times New Roman" panose="02020603050405020304" pitchFamily="18" charset="0"/>
                <a:ea typeface="SimSun" panose="02010600030101010101" pitchFamily="2" charset="-122"/>
              </a:rPr>
              <a:t>pilus,fimbria </a:t>
            </a:r>
            <a:r>
              <a:rPr lang="zh-CN" altLang="en-US" sz="2800" b="1" dirty="0">
                <a:solidFill>
                  <a:srgbClr val="A50021"/>
                </a:solidFill>
                <a:latin typeface="Times New Roman" panose="02020603050405020304" pitchFamily="18" charset="0"/>
                <a:ea typeface="SimSun" panose="02010600030101010101" pitchFamily="2" charset="-122"/>
              </a:rPr>
              <a:t>）</a:t>
            </a:r>
            <a:r>
              <a:rPr lang="zh-CN" altLang="en-US" sz="2800" b="1" dirty="0">
                <a:solidFill>
                  <a:srgbClr val="A50021"/>
                </a:solidFill>
                <a:latin typeface="Times New Roman" panose="02020603050405020304" pitchFamily="18" charset="0"/>
                <a:ea typeface="楷体_GB2312" pitchFamily="49" charset="-122"/>
              </a:rPr>
              <a:t>：</a:t>
            </a:r>
            <a:r>
              <a:rPr lang="zh-CN" altLang="en-US" sz="2800" b="1" dirty="0">
                <a:solidFill>
                  <a:srgbClr val="080808"/>
                </a:solidFill>
                <a:latin typeface="Arial" panose="020B0604020202020204" pitchFamily="34" charset="0"/>
                <a:ea typeface="楷体_GB2312" pitchFamily="49" charset="-122"/>
              </a:rPr>
              <a:t>曾有纤毛、伞毛、线毛或须毛等译名。</a:t>
            </a:r>
            <a:endParaRPr lang="zh-CN" altLang="en-US" sz="2800" b="1" dirty="0">
              <a:solidFill>
                <a:srgbClr val="080808"/>
              </a:solidFill>
              <a:latin typeface="Arial" panose="020B0604020202020204" pitchFamily="34" charset="0"/>
              <a:ea typeface="楷体_GB2312" pitchFamily="49" charset="-122"/>
            </a:endParaRPr>
          </a:p>
          <a:p>
            <a:pPr marL="952500" indent="-952500">
              <a:lnSpc>
                <a:spcPct val="180000"/>
              </a:lnSpc>
              <a:spcBef>
                <a:spcPct val="50000"/>
              </a:spcBef>
            </a:pPr>
            <a:r>
              <a:rPr lang="zh-CN" altLang="en-US" sz="2800" b="1" dirty="0">
                <a:solidFill>
                  <a:srgbClr val="0000CC"/>
                </a:solidFill>
                <a:latin typeface="Arial" panose="020B0604020202020204" pitchFamily="34" charset="0"/>
                <a:ea typeface="SimSun" panose="02010600030101010101" pitchFamily="2" charset="-122"/>
              </a:rPr>
              <a:t>菌毛：</a:t>
            </a:r>
            <a:r>
              <a:rPr lang="zh-CN" altLang="en-US" sz="2800" b="1" dirty="0">
                <a:solidFill>
                  <a:srgbClr val="080808"/>
                </a:solidFill>
                <a:latin typeface="Times New Roman" panose="02020603050405020304" pitchFamily="18" charset="0"/>
                <a:ea typeface="楷体_GB2312" pitchFamily="49" charset="-122"/>
              </a:rPr>
              <a:t>是长在细菌体表的一种纤细（ </a:t>
            </a:r>
            <a:r>
              <a:rPr lang="en-US" altLang="zh-CN" sz="2800" b="1" dirty="0">
                <a:solidFill>
                  <a:srgbClr val="080808"/>
                </a:solidFill>
                <a:latin typeface="Times New Roman" panose="02020603050405020304" pitchFamily="18" charset="0"/>
                <a:ea typeface="楷体_GB2312" pitchFamily="49" charset="-122"/>
              </a:rPr>
              <a:t>7</a:t>
            </a:r>
            <a:r>
              <a:rPr lang="zh-CN" altLang="en-US" sz="2800" b="1" dirty="0">
                <a:solidFill>
                  <a:srgbClr val="080808"/>
                </a:solidFill>
                <a:latin typeface="Times New Roman" panose="02020603050405020304" pitchFamily="18" charset="0"/>
                <a:ea typeface="楷体_GB2312" pitchFamily="49" charset="-122"/>
              </a:rPr>
              <a:t>－</a:t>
            </a:r>
            <a:r>
              <a:rPr lang="en-US" altLang="zh-CN" sz="2800" b="1" dirty="0">
                <a:solidFill>
                  <a:srgbClr val="080808"/>
                </a:solidFill>
                <a:latin typeface="Times New Roman" panose="02020603050405020304" pitchFamily="18" charset="0"/>
                <a:ea typeface="楷体_GB2312" pitchFamily="49" charset="-122"/>
              </a:rPr>
              <a:t>9nm</a:t>
            </a:r>
            <a:r>
              <a:rPr lang="zh-CN" altLang="en-US" sz="2800" b="1" dirty="0">
                <a:solidFill>
                  <a:srgbClr val="080808"/>
                </a:solidFill>
                <a:latin typeface="Times New Roman" panose="02020603050405020304" pitchFamily="18" charset="0"/>
                <a:ea typeface="楷体_GB2312" pitchFamily="49" charset="-122"/>
              </a:rPr>
              <a:t>）、中空（直径 </a:t>
            </a:r>
            <a:r>
              <a:rPr lang="en-US" altLang="zh-CN" sz="2800" b="1" dirty="0">
                <a:solidFill>
                  <a:srgbClr val="080808"/>
                </a:solidFill>
                <a:latin typeface="Times New Roman" panose="02020603050405020304" pitchFamily="18" charset="0"/>
                <a:ea typeface="楷体_GB2312" pitchFamily="49" charset="-122"/>
              </a:rPr>
              <a:t>2</a:t>
            </a:r>
            <a:r>
              <a:rPr lang="zh-CN" altLang="en-US" sz="2800" b="1" dirty="0">
                <a:solidFill>
                  <a:srgbClr val="080808"/>
                </a:solidFill>
                <a:latin typeface="Times New Roman" panose="02020603050405020304" pitchFamily="18" charset="0"/>
                <a:ea typeface="楷体_GB2312" pitchFamily="49" charset="-122"/>
              </a:rPr>
              <a:t>－</a:t>
            </a:r>
            <a:r>
              <a:rPr lang="en-US" altLang="zh-CN" sz="2800" b="1" dirty="0">
                <a:solidFill>
                  <a:srgbClr val="080808"/>
                </a:solidFill>
                <a:latin typeface="Times New Roman" panose="02020603050405020304" pitchFamily="18" charset="0"/>
                <a:ea typeface="楷体_GB2312" pitchFamily="49" charset="-122"/>
              </a:rPr>
              <a:t>2.5nm</a:t>
            </a:r>
            <a:r>
              <a:rPr lang="zh-CN" altLang="en-US" sz="2800" b="1" dirty="0">
                <a:solidFill>
                  <a:srgbClr val="080808"/>
                </a:solidFill>
                <a:latin typeface="Times New Roman" panose="02020603050405020304" pitchFamily="18" charset="0"/>
                <a:ea typeface="楷体_GB2312" pitchFamily="49" charset="-122"/>
              </a:rPr>
              <a:t>）、短直、数量较多（ </a:t>
            </a:r>
            <a:r>
              <a:rPr lang="en-US" altLang="zh-CN" sz="2800" b="1" dirty="0">
                <a:solidFill>
                  <a:srgbClr val="080808"/>
                </a:solidFill>
                <a:latin typeface="Times New Roman" panose="02020603050405020304" pitchFamily="18" charset="0"/>
                <a:ea typeface="楷体_GB2312" pitchFamily="49" charset="-122"/>
              </a:rPr>
              <a:t>250</a:t>
            </a:r>
            <a:r>
              <a:rPr lang="zh-CN" altLang="en-US" sz="2800" b="1" dirty="0">
                <a:solidFill>
                  <a:srgbClr val="080808"/>
                </a:solidFill>
                <a:latin typeface="Times New Roman" panose="02020603050405020304" pitchFamily="18" charset="0"/>
                <a:ea typeface="楷体_GB2312" pitchFamily="49" charset="-122"/>
              </a:rPr>
              <a:t>－</a:t>
            </a:r>
            <a:r>
              <a:rPr lang="en-US" altLang="zh-CN" sz="2800" b="1" dirty="0">
                <a:solidFill>
                  <a:srgbClr val="080808"/>
                </a:solidFill>
                <a:latin typeface="Times New Roman" panose="02020603050405020304" pitchFamily="18" charset="0"/>
                <a:ea typeface="楷体_GB2312" pitchFamily="49" charset="-122"/>
              </a:rPr>
              <a:t>300 </a:t>
            </a:r>
            <a:r>
              <a:rPr lang="zh-CN" altLang="en-US" sz="2800" b="1" dirty="0">
                <a:solidFill>
                  <a:srgbClr val="080808"/>
                </a:solidFill>
                <a:latin typeface="Times New Roman" panose="02020603050405020304" pitchFamily="18" charset="0"/>
                <a:ea typeface="楷体_GB2312" pitchFamily="49" charset="-122"/>
              </a:rPr>
              <a:t>根）的蛋白质附属物。</a:t>
            </a:r>
            <a:endParaRPr lang="zh-CN" altLang="en-US" sz="2800" dirty="0">
              <a:solidFill>
                <a:srgbClr val="080808"/>
              </a:solidFill>
              <a:latin typeface="Times New Roman" panose="02020603050405020304" pitchFamily="18" charset="0"/>
              <a:ea typeface="楷体_GB2312" pitchFamily="49" charset="-122"/>
            </a:endParaRPr>
          </a:p>
        </p:txBody>
      </p:sp>
      <p:sp>
        <p:nvSpPr>
          <p:cNvPr id="51203" name="Text Box 3"/>
          <p:cNvSpPr txBox="1"/>
          <p:nvPr/>
        </p:nvSpPr>
        <p:spPr>
          <a:xfrm>
            <a:off x="784225" y="0"/>
            <a:ext cx="7777163" cy="762000"/>
          </a:xfrm>
          <a:prstGeom prst="rect">
            <a:avLst/>
          </a:prstGeom>
          <a:noFill/>
          <a:ln w="9525">
            <a:noFill/>
          </a:ln>
        </p:spPr>
        <p:txBody>
          <a:bodyPr>
            <a:spAutoFit/>
          </a:bodyPr>
          <a:p>
            <a:pPr>
              <a:spcBef>
                <a:spcPct val="50000"/>
              </a:spcBef>
            </a:pPr>
            <a:r>
              <a:rPr lang="zh-CN" altLang="en-US" sz="4400" b="1" dirty="0">
                <a:solidFill>
                  <a:srgbClr val="A50021"/>
                </a:solidFill>
                <a:latin typeface="隶书" pitchFamily="49" charset="-122"/>
                <a:ea typeface="隶书" pitchFamily="49" charset="-122"/>
              </a:rPr>
              <a:t>第一节 细 菌</a:t>
            </a:r>
            <a:endParaRPr lang="zh-CN" altLang="en-US" sz="4400" b="1" dirty="0">
              <a:solidFill>
                <a:srgbClr val="A50021"/>
              </a:solidFill>
              <a:latin typeface="隶书" pitchFamily="49" charset="-122"/>
              <a:ea typeface="隶书"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nodeType="withEffect">
                                  <p:stCondLst>
                                    <p:cond delay="0"/>
                                  </p:stCondLst>
                                  <p:childTnLst>
                                    <p:set>
                                      <p:cBhvr>
                                        <p:cTn id="6" dur="1" fill="hold">
                                          <p:stCondLst>
                                            <p:cond delay="0"/>
                                          </p:stCondLst>
                                        </p:cTn>
                                        <p:tgtEl>
                                          <p:spTgt spid="131074">
                                            <p:txEl>
                                              <p:charRg st="0" end="40"/>
                                            </p:txEl>
                                          </p:spTgt>
                                        </p:tgtEl>
                                        <p:attrNameLst>
                                          <p:attrName>style.visibility</p:attrName>
                                        </p:attrNameLst>
                                      </p:cBhvr>
                                      <p:to>
                                        <p:strVal val="visible"/>
                                      </p:to>
                                    </p:set>
                                    <p:anim calcmode="lin" valueType="num">
                                      <p:cBhvr>
                                        <p:cTn id="7" dur="500" fill="hold"/>
                                        <p:tgtEl>
                                          <p:spTgt spid="131074">
                                            <p:txEl>
                                              <p:charRg st="0" end="40"/>
                                            </p:txEl>
                                          </p:spTgt>
                                        </p:tgtEl>
                                        <p:attrNameLst>
                                          <p:attrName>ppt_w</p:attrName>
                                        </p:attrNameLst>
                                      </p:cBhvr>
                                      <p:tavLst>
                                        <p:tav tm="0">
                                          <p:val>
                                            <p:fltVal val="0.000000"/>
                                          </p:val>
                                        </p:tav>
                                        <p:tav tm="100000">
                                          <p:val>
                                            <p:strVal val="#ppt_w"/>
                                          </p:val>
                                        </p:tav>
                                      </p:tavLst>
                                    </p:anim>
                                    <p:anim calcmode="lin" valueType="num">
                                      <p:cBhvr>
                                        <p:cTn id="8" dur="500" fill="hold"/>
                                        <p:tgtEl>
                                          <p:spTgt spid="131074">
                                            <p:txEl>
                                              <p:charRg st="0" end="40"/>
                                            </p:txEl>
                                          </p:spTgt>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7" presetClass="entr" presetSubtype="0" fill="hold" nodeType="clickEffect">
                                  <p:stCondLst>
                                    <p:cond delay="0"/>
                                  </p:stCondLst>
                                  <p:iterate type="lt">
                                    <p:tmPct val="50000"/>
                                  </p:iterate>
                                  <p:childTnLst>
                                    <p:set>
                                      <p:cBhvr>
                                        <p:cTn id="12" dur="1" fill="hold">
                                          <p:stCondLst>
                                            <p:cond delay="0"/>
                                          </p:stCondLst>
                                        </p:cTn>
                                        <p:tgtEl>
                                          <p:spTgt spid="131074">
                                            <p:txEl>
                                              <p:charRg st="40" end="107"/>
                                            </p:txEl>
                                          </p:spTgt>
                                        </p:tgtEl>
                                        <p:attrNameLst>
                                          <p:attrName>style.visibility</p:attrName>
                                        </p:attrNameLst>
                                      </p:cBhvr>
                                      <p:to>
                                        <p:strVal val="visible"/>
                                      </p:to>
                                    </p:set>
                                    <p:anim calcmode="discrete" valueType="clr">
                                      <p:cBhvr override="childStyle">
                                        <p:cTn id="13" dur="80"/>
                                        <p:tgtEl>
                                          <p:spTgt spid="131074">
                                            <p:txEl>
                                              <p:charRg st="40" end="107"/>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4" dur="80"/>
                                        <p:tgtEl>
                                          <p:spTgt spid="131074">
                                            <p:txEl>
                                              <p:charRg st="40" end="107"/>
                                            </p:txEl>
                                          </p:spTgt>
                                        </p:tgtEl>
                                        <p:attrNameLst>
                                          <p:attrName>fillcolor</p:attrName>
                                        </p:attrNameLst>
                                      </p:cBhvr>
                                      <p:tavLst>
                                        <p:tav tm="0">
                                          <p:val>
                                            <p:clrVal>
                                              <a:schemeClr val="accent2"/>
                                            </p:clrVal>
                                          </p:val>
                                        </p:tav>
                                        <p:tav tm="50000">
                                          <p:val>
                                            <p:clrVal>
                                              <a:schemeClr val="hlink"/>
                                            </p:clrVal>
                                          </p:val>
                                        </p:tav>
                                      </p:tavLst>
                                    </p:anim>
                                    <p:set>
                                      <p:cBhvr>
                                        <p:cTn id="15" dur="80"/>
                                        <p:tgtEl>
                                          <p:spTgt spid="131074">
                                            <p:txEl>
                                              <p:charRg st="40" end="107"/>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3122" name="Picture 2" descr="16-4"/>
          <p:cNvPicPr>
            <a:picLocks noChangeAspect="1"/>
          </p:cNvPicPr>
          <p:nvPr/>
        </p:nvPicPr>
        <p:blipFill>
          <a:blip r:embed="rId1">
            <a:lum bright="-12000" contrast="18000"/>
          </a:blip>
          <a:srcRect l="26225" t="22258" r="38145" b="31511"/>
          <a:stretch>
            <a:fillRect/>
          </a:stretch>
        </p:blipFill>
        <p:spPr>
          <a:xfrm>
            <a:off x="2524125" y="1693545"/>
            <a:ext cx="4648200" cy="4846955"/>
          </a:xfrm>
          <a:prstGeom prst="rect">
            <a:avLst/>
          </a:prstGeom>
          <a:noFill/>
          <a:ln w="38100" cap="flat" cmpd="sng">
            <a:solidFill>
              <a:srgbClr val="003366"/>
            </a:solidFill>
            <a:prstDash val="solid"/>
            <a:miter/>
            <a:headEnd type="none" w="med" len="med"/>
            <a:tailEnd type="none" w="med" len="med"/>
          </a:ln>
        </p:spPr>
      </p:pic>
      <p:sp>
        <p:nvSpPr>
          <p:cNvPr id="52227" name="Text Box 3"/>
          <p:cNvSpPr txBox="1"/>
          <p:nvPr/>
        </p:nvSpPr>
        <p:spPr>
          <a:xfrm>
            <a:off x="784225" y="0"/>
            <a:ext cx="7777163" cy="762000"/>
          </a:xfrm>
          <a:prstGeom prst="rect">
            <a:avLst/>
          </a:prstGeom>
          <a:noFill/>
          <a:ln w="9525">
            <a:noFill/>
          </a:ln>
        </p:spPr>
        <p:txBody>
          <a:bodyPr>
            <a:spAutoFit/>
          </a:bodyPr>
          <a:p>
            <a:pPr>
              <a:spcBef>
                <a:spcPct val="50000"/>
              </a:spcBef>
            </a:pPr>
            <a:r>
              <a:rPr lang="zh-CN" altLang="en-US" sz="4400" b="1" dirty="0">
                <a:solidFill>
                  <a:srgbClr val="A50021"/>
                </a:solidFill>
                <a:latin typeface="隶书" pitchFamily="49" charset="-122"/>
                <a:ea typeface="隶书" pitchFamily="49" charset="-122"/>
              </a:rPr>
              <a:t>第一节 细 菌</a:t>
            </a:r>
            <a:endParaRPr lang="zh-CN" altLang="en-US" sz="4400" b="1" dirty="0">
              <a:solidFill>
                <a:srgbClr val="A50021"/>
              </a:solidFill>
              <a:latin typeface="隶书" pitchFamily="49" charset="-122"/>
              <a:ea typeface="隶书"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nodeType="withEffect">
                                  <p:stCondLst>
                                    <p:cond delay="0"/>
                                  </p:stCondLst>
                                  <p:childTnLst>
                                    <p:set>
                                      <p:cBhvr>
                                        <p:cTn id="6" dur="1" fill="hold">
                                          <p:stCondLst>
                                            <p:cond delay="0"/>
                                          </p:stCondLst>
                                        </p:cTn>
                                        <p:tgtEl>
                                          <p:spTgt spid="133122"/>
                                        </p:tgtEl>
                                        <p:attrNameLst>
                                          <p:attrName>style.visibility</p:attrName>
                                        </p:attrNameLst>
                                      </p:cBhvr>
                                      <p:to>
                                        <p:strVal val="visible"/>
                                      </p:to>
                                    </p:set>
                                    <p:animEffect transition="in" filter="wheel(4)">
                                      <p:cBhvr>
                                        <p:cTn id="7" dur="1000"/>
                                        <p:tgtEl>
                                          <p:spTgt spid="1331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4146" name="Text Box 2"/>
          <p:cNvSpPr txBox="1"/>
          <p:nvPr/>
        </p:nvSpPr>
        <p:spPr>
          <a:xfrm>
            <a:off x="251143" y="1386523"/>
            <a:ext cx="8135937" cy="4963795"/>
          </a:xfrm>
          <a:prstGeom prst="rect">
            <a:avLst/>
          </a:prstGeom>
          <a:noFill/>
          <a:ln w="9525">
            <a:noFill/>
          </a:ln>
        </p:spPr>
        <p:txBody>
          <a:bodyPr>
            <a:spAutoFit/>
          </a:bodyPr>
          <a:p>
            <a:pPr marL="476250" indent="-476250">
              <a:lnSpc>
                <a:spcPct val="160000"/>
              </a:lnSpc>
              <a:spcBef>
                <a:spcPct val="50000"/>
              </a:spcBef>
            </a:pPr>
            <a:r>
              <a:rPr lang="zh-CN" altLang="en-US" sz="2400" b="1" dirty="0">
                <a:solidFill>
                  <a:srgbClr val="0000CC"/>
                </a:solidFill>
                <a:latin typeface="Arial" panose="020B0604020202020204" pitchFamily="34" charset="0"/>
                <a:ea typeface="SimSun" panose="02010600030101010101" pitchFamily="2" charset="-122"/>
              </a:rPr>
              <a:t>菌毛的功能：</a:t>
            </a:r>
            <a:endParaRPr lang="zh-CN" altLang="en-US" sz="2400" b="1" dirty="0">
              <a:solidFill>
                <a:srgbClr val="080808"/>
              </a:solidFill>
              <a:latin typeface="楷体_GB2312" pitchFamily="49" charset="-122"/>
              <a:ea typeface="楷体_GB2312" pitchFamily="49" charset="-122"/>
            </a:endParaRPr>
          </a:p>
          <a:p>
            <a:pPr marL="476250" indent="-476250">
              <a:lnSpc>
                <a:spcPct val="160000"/>
              </a:lnSpc>
              <a:spcBef>
                <a:spcPct val="50000"/>
              </a:spcBef>
            </a:pPr>
            <a:r>
              <a:rPr lang="zh-CN" altLang="en-US" sz="2400" b="1" dirty="0">
                <a:solidFill>
                  <a:srgbClr val="080808"/>
                </a:solidFill>
                <a:latin typeface="楷体_GB2312" pitchFamily="49" charset="-122"/>
                <a:ea typeface="楷体_GB2312" pitchFamily="49" charset="-122"/>
              </a:rPr>
              <a:t>◆ 使细菌牢固地黏附在物体表面，尤其对致病菌。</a:t>
            </a:r>
            <a:endParaRPr lang="zh-CN" altLang="en-US" sz="2400" b="1" dirty="0">
              <a:solidFill>
                <a:srgbClr val="080808"/>
              </a:solidFill>
              <a:latin typeface="楷体_GB2312" pitchFamily="49" charset="-122"/>
              <a:ea typeface="楷体_GB2312" pitchFamily="49" charset="-122"/>
            </a:endParaRPr>
          </a:p>
          <a:p>
            <a:pPr marL="476250" indent="-476250">
              <a:lnSpc>
                <a:spcPct val="160000"/>
              </a:lnSpc>
              <a:spcBef>
                <a:spcPct val="50000"/>
              </a:spcBef>
            </a:pPr>
            <a:r>
              <a:rPr lang="zh-CN" altLang="en-US" sz="2400" b="1" dirty="0">
                <a:solidFill>
                  <a:srgbClr val="080808"/>
                </a:solidFill>
                <a:latin typeface="楷体_GB2312" pitchFamily="49" charset="-122"/>
                <a:ea typeface="楷体_GB2312" pitchFamily="49" charset="-122"/>
              </a:rPr>
              <a:t>◆ 使细菌缠集在一起，在液体培养基上形成菌膜以获取充分的氧气。 </a:t>
            </a:r>
            <a:endParaRPr lang="zh-CN" altLang="en-US" sz="2400" b="1" dirty="0">
              <a:solidFill>
                <a:srgbClr val="080808"/>
              </a:solidFill>
              <a:latin typeface="楷体_GB2312" pitchFamily="49" charset="-122"/>
              <a:ea typeface="楷体_GB2312" pitchFamily="49" charset="-122"/>
            </a:endParaRPr>
          </a:p>
          <a:p>
            <a:pPr marL="476250" indent="-476250">
              <a:lnSpc>
                <a:spcPct val="160000"/>
              </a:lnSpc>
              <a:spcBef>
                <a:spcPct val="50000"/>
              </a:spcBef>
            </a:pPr>
            <a:r>
              <a:rPr lang="zh-CN" altLang="en-US" sz="2400" b="1" dirty="0">
                <a:solidFill>
                  <a:srgbClr val="080808"/>
                </a:solidFill>
                <a:latin typeface="楷体_GB2312" pitchFamily="49" charset="-122"/>
                <a:ea typeface="楷体_GB2312" pitchFamily="49" charset="-122"/>
              </a:rPr>
              <a:t>◆ 是某些细菌的抗原</a:t>
            </a:r>
            <a:r>
              <a:rPr lang="en-US" altLang="zh-CN" sz="2400" b="1" dirty="0">
                <a:solidFill>
                  <a:srgbClr val="080808"/>
                </a:solidFill>
                <a:latin typeface="Times New Roman" panose="02020603050405020304" pitchFamily="18" charset="0"/>
                <a:ea typeface="楷体_GB2312" pitchFamily="49" charset="-122"/>
              </a:rPr>
              <a:t>——</a:t>
            </a:r>
            <a:r>
              <a:rPr lang="zh-CN" altLang="en-US" sz="2400" b="1" dirty="0">
                <a:solidFill>
                  <a:srgbClr val="080808"/>
                </a:solidFill>
                <a:latin typeface="楷体_GB2312" pitchFamily="49" charset="-122"/>
                <a:ea typeface="楷体_GB2312" pitchFamily="49" charset="-122"/>
              </a:rPr>
              <a:t>菌毛抗原。 </a:t>
            </a:r>
            <a:endParaRPr lang="en-US" altLang="zh-CN" sz="2400" b="1" dirty="0">
              <a:solidFill>
                <a:srgbClr val="080808"/>
              </a:solidFill>
              <a:latin typeface="楷体_GB2312" pitchFamily="49" charset="-122"/>
              <a:ea typeface="楷体_GB2312" pitchFamily="49" charset="-122"/>
            </a:endParaRPr>
          </a:p>
          <a:p>
            <a:pPr marL="476250" indent="-476250">
              <a:lnSpc>
                <a:spcPct val="160000"/>
              </a:lnSpc>
              <a:spcBef>
                <a:spcPct val="50000"/>
              </a:spcBef>
            </a:pPr>
            <a:r>
              <a:rPr lang="zh-CN" altLang="en-US" sz="2400" b="1" dirty="0">
                <a:solidFill>
                  <a:srgbClr val="800080"/>
                </a:solidFill>
                <a:latin typeface="Arial" panose="020B0604020202020204" pitchFamily="34" charset="0"/>
                <a:ea typeface="SimSun" panose="02010600030101010101" pitchFamily="2" charset="-122"/>
              </a:rPr>
              <a:t>性菌毛（</a:t>
            </a:r>
            <a:r>
              <a:rPr lang="en-US" altLang="zh-CN" sz="2400" b="1" dirty="0">
                <a:solidFill>
                  <a:srgbClr val="800080"/>
                </a:solidFill>
                <a:latin typeface="Times New Roman" panose="02020603050405020304" pitchFamily="18" charset="0"/>
                <a:ea typeface="SimSun" panose="02010600030101010101" pitchFamily="2" charset="-122"/>
              </a:rPr>
              <a:t>sex pilus, F-pilus </a:t>
            </a:r>
            <a:r>
              <a:rPr lang="zh-CN" altLang="en-US" sz="2400" b="1" dirty="0">
                <a:solidFill>
                  <a:srgbClr val="800080"/>
                </a:solidFill>
                <a:latin typeface="Times New Roman" panose="02020603050405020304" pitchFamily="18" charset="0"/>
                <a:ea typeface="SimSun" panose="02010600030101010101" pitchFamily="2" charset="-122"/>
              </a:rPr>
              <a:t>或</a:t>
            </a:r>
            <a:r>
              <a:rPr lang="en-US" altLang="zh-CN" sz="2400" b="1" dirty="0">
                <a:solidFill>
                  <a:srgbClr val="800080"/>
                </a:solidFill>
                <a:latin typeface="Times New Roman" panose="02020603050405020304" pitchFamily="18" charset="0"/>
                <a:ea typeface="SimSun" panose="02010600030101010101" pitchFamily="2" charset="-122"/>
              </a:rPr>
              <a:t>sex fimbria</a:t>
            </a:r>
            <a:r>
              <a:rPr lang="en-US" altLang="zh-CN" sz="2400" b="1" dirty="0">
                <a:solidFill>
                  <a:srgbClr val="800080"/>
                </a:solidFill>
                <a:latin typeface="Arial" panose="020B0604020202020204" pitchFamily="34" charset="0"/>
                <a:ea typeface="SimSun" panose="02010600030101010101" pitchFamily="2" charset="-122"/>
              </a:rPr>
              <a:t> </a:t>
            </a:r>
            <a:r>
              <a:rPr lang="zh-CN" altLang="en-US" sz="2400" b="1" dirty="0">
                <a:solidFill>
                  <a:srgbClr val="800080"/>
                </a:solidFill>
                <a:latin typeface="Arial" panose="020B0604020202020204" pitchFamily="34" charset="0"/>
                <a:ea typeface="SimSun" panose="02010600030101010101" pitchFamily="2" charset="-122"/>
              </a:rPr>
              <a:t>）：</a:t>
            </a:r>
            <a:r>
              <a:rPr lang="zh-CN" altLang="en-US" sz="2400" b="1" dirty="0">
                <a:solidFill>
                  <a:srgbClr val="080808"/>
                </a:solidFill>
                <a:latin typeface="Arial" panose="020B0604020202020204" pitchFamily="34" charset="0"/>
                <a:ea typeface="SimSun" panose="02010600030101010101" pitchFamily="2" charset="-122"/>
              </a:rPr>
              <a:t>是性状介于鞭毛和菌毛之间，较菌毛稍长的丝状附属物。  </a:t>
            </a:r>
            <a:endParaRPr lang="zh-CN" altLang="en-US" sz="2400" b="1" dirty="0">
              <a:solidFill>
                <a:srgbClr val="080808"/>
              </a:solidFill>
              <a:latin typeface="Times New Roman" panose="02020603050405020304" pitchFamily="18" charset="0"/>
              <a:ea typeface="SimSun" panose="02010600030101010101" pitchFamily="2" charset="-122"/>
            </a:endParaRPr>
          </a:p>
        </p:txBody>
      </p:sp>
      <p:sp>
        <p:nvSpPr>
          <p:cNvPr id="53251" name="Text Box 3"/>
          <p:cNvSpPr txBox="1"/>
          <p:nvPr/>
        </p:nvSpPr>
        <p:spPr>
          <a:xfrm>
            <a:off x="784225" y="0"/>
            <a:ext cx="7777163" cy="762000"/>
          </a:xfrm>
          <a:prstGeom prst="rect">
            <a:avLst/>
          </a:prstGeom>
          <a:noFill/>
          <a:ln w="9525">
            <a:noFill/>
          </a:ln>
        </p:spPr>
        <p:txBody>
          <a:bodyPr>
            <a:spAutoFit/>
          </a:bodyPr>
          <a:p>
            <a:pPr>
              <a:spcBef>
                <a:spcPct val="50000"/>
              </a:spcBef>
            </a:pPr>
            <a:r>
              <a:rPr lang="zh-CN" altLang="en-US" sz="4400" b="1" dirty="0">
                <a:solidFill>
                  <a:srgbClr val="A50021"/>
                </a:solidFill>
                <a:latin typeface="隶书" pitchFamily="49" charset="-122"/>
                <a:ea typeface="隶书" pitchFamily="49" charset="-122"/>
              </a:rPr>
              <a:t>第一节 细 菌</a:t>
            </a:r>
            <a:endParaRPr lang="zh-CN" altLang="en-US" sz="4400" b="1" dirty="0">
              <a:solidFill>
                <a:srgbClr val="A50021"/>
              </a:solidFill>
              <a:latin typeface="隶书" pitchFamily="49" charset="-122"/>
              <a:ea typeface="隶书" pitchFamily="49" charset="-122"/>
            </a:endParaRPr>
          </a:p>
        </p:txBody>
      </p:sp>
      <p:pic>
        <p:nvPicPr>
          <p:cNvPr id="53252" name="Picture 6" descr="71241JWA"/>
          <p:cNvPicPr>
            <a:picLocks noChangeAspect="1"/>
          </p:cNvPicPr>
          <p:nvPr/>
        </p:nvPicPr>
        <p:blipFill>
          <a:blip r:embed="rId1"/>
          <a:stretch>
            <a:fillRect/>
          </a:stretch>
        </p:blipFill>
        <p:spPr>
          <a:xfrm>
            <a:off x="6486525" y="3500755"/>
            <a:ext cx="2249805" cy="1801495"/>
          </a:xfrm>
          <a:prstGeom prst="rect">
            <a:avLst/>
          </a:prstGeom>
          <a:noFill/>
          <a:ln w="9525">
            <a:noFill/>
          </a:ln>
        </p:spPr>
      </p:pic>
      <p:sp>
        <p:nvSpPr>
          <p:cNvPr id="53253" name="Text Box 8"/>
          <p:cNvSpPr txBox="1"/>
          <p:nvPr/>
        </p:nvSpPr>
        <p:spPr>
          <a:xfrm>
            <a:off x="6486525" y="3640138"/>
            <a:ext cx="1143000" cy="457200"/>
          </a:xfrm>
          <a:prstGeom prst="rect">
            <a:avLst/>
          </a:prstGeom>
          <a:noFill/>
          <a:ln w="9525">
            <a:noFill/>
          </a:ln>
        </p:spPr>
        <p:txBody>
          <a:bodyPr>
            <a:spAutoFit/>
          </a:bodyPr>
          <a:p>
            <a:pPr algn="ctr">
              <a:spcBef>
                <a:spcPct val="50000"/>
              </a:spcBef>
            </a:pPr>
            <a:r>
              <a:rPr lang="en-US" altLang="zh-CN" dirty="0">
                <a:solidFill>
                  <a:srgbClr val="FFFF00"/>
                </a:solidFill>
                <a:latin typeface="Arial" panose="020B0604020202020204" pitchFamily="34" charset="0"/>
              </a:rPr>
              <a:t>F pilus</a:t>
            </a:r>
            <a:endParaRPr lang="en-US" altLang="zh-CN" dirty="0">
              <a:solidFill>
                <a:srgbClr val="FFFF00"/>
              </a:solidFill>
              <a:latin typeface="Arial" panose="020B0604020202020204" pitchFamily="34" charset="0"/>
            </a:endParaRPr>
          </a:p>
        </p:txBody>
      </p:sp>
      <p:sp>
        <p:nvSpPr>
          <p:cNvPr id="53254" name="Line 9"/>
          <p:cNvSpPr/>
          <p:nvPr/>
        </p:nvSpPr>
        <p:spPr>
          <a:xfrm>
            <a:off x="7096125" y="4097338"/>
            <a:ext cx="152400" cy="228600"/>
          </a:xfrm>
          <a:prstGeom prst="line">
            <a:avLst/>
          </a:prstGeom>
          <a:ln w="9525">
            <a:noFill/>
          </a:ln>
        </p:spPr>
      </p:sp>
      <p:sp>
        <p:nvSpPr>
          <p:cNvPr id="53255" name="Line 10"/>
          <p:cNvSpPr/>
          <p:nvPr/>
        </p:nvSpPr>
        <p:spPr>
          <a:xfrm flipH="1" flipV="1">
            <a:off x="7019925" y="4097338"/>
            <a:ext cx="152400" cy="228600"/>
          </a:xfrm>
          <a:prstGeom prst="line">
            <a:avLst/>
          </a:prstGeom>
          <a:ln w="9525">
            <a:noFill/>
          </a:ln>
        </p:spPr>
      </p:sp>
      <p:sp>
        <p:nvSpPr>
          <p:cNvPr id="53256" name="Line 11"/>
          <p:cNvSpPr/>
          <p:nvPr/>
        </p:nvSpPr>
        <p:spPr>
          <a:xfrm>
            <a:off x="7019925" y="4097338"/>
            <a:ext cx="228600" cy="381000"/>
          </a:xfrm>
          <a:prstGeom prst="line">
            <a:avLst/>
          </a:prstGeom>
          <a:ln w="9525">
            <a:noFill/>
          </a:ln>
        </p:spPr>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nodeType="withEffect">
                                  <p:stCondLst>
                                    <p:cond delay="0"/>
                                  </p:stCondLst>
                                  <p:iterate type="lt">
                                    <p:tmPct val="0"/>
                                  </p:iterate>
                                  <p:childTnLst>
                                    <p:set>
                                      <p:cBhvr>
                                        <p:cTn id="6" dur="1" fill="hold">
                                          <p:stCondLst>
                                            <p:cond delay="0"/>
                                          </p:stCondLst>
                                        </p:cTn>
                                        <p:tgtEl>
                                          <p:spTgt spid="134146">
                                            <p:txEl>
                                              <p:charRg st="0" end="7"/>
                                            </p:txEl>
                                          </p:spTgt>
                                        </p:tgtEl>
                                        <p:attrNameLst>
                                          <p:attrName>style.visibility</p:attrName>
                                        </p:attrNameLst>
                                      </p:cBhvr>
                                      <p:to>
                                        <p:strVal val="visible"/>
                                      </p:to>
                                    </p:set>
                                    <p:anim calcmode="lin" valueType="num">
                                      <p:cBhvr>
                                        <p:cTn id="7" dur="500" fill="hold"/>
                                        <p:tgtEl>
                                          <p:spTgt spid="134146">
                                            <p:txEl>
                                              <p:charRg st="0" end="7"/>
                                            </p:txEl>
                                          </p:spTgt>
                                        </p:tgtEl>
                                        <p:attrNameLst>
                                          <p:attrName>ppt_w</p:attrName>
                                        </p:attrNameLst>
                                      </p:cBhvr>
                                      <p:tavLst>
                                        <p:tav tm="0">
                                          <p:val>
                                            <p:fltVal val="0.000000"/>
                                          </p:val>
                                        </p:tav>
                                        <p:tav tm="100000">
                                          <p:val>
                                            <p:strVal val="#ppt_w"/>
                                          </p:val>
                                        </p:tav>
                                      </p:tavLst>
                                    </p:anim>
                                    <p:anim calcmode="lin" valueType="num">
                                      <p:cBhvr>
                                        <p:cTn id="8" dur="500" fill="hold"/>
                                        <p:tgtEl>
                                          <p:spTgt spid="134146">
                                            <p:txEl>
                                              <p:charRg st="0" end="7"/>
                                            </p:txEl>
                                          </p:spTgt>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7" presetClass="entr" presetSubtype="0" fill="hold" nodeType="clickEffect">
                                  <p:stCondLst>
                                    <p:cond delay="0"/>
                                  </p:stCondLst>
                                  <p:iterate type="lt">
                                    <p:tmPct val="50000"/>
                                  </p:iterate>
                                  <p:childTnLst>
                                    <p:set>
                                      <p:cBhvr>
                                        <p:cTn id="12" dur="1" fill="hold">
                                          <p:stCondLst>
                                            <p:cond delay="0"/>
                                          </p:stCondLst>
                                        </p:cTn>
                                        <p:tgtEl>
                                          <p:spTgt spid="134146">
                                            <p:txEl>
                                              <p:charRg st="7" end="31"/>
                                            </p:txEl>
                                          </p:spTgt>
                                        </p:tgtEl>
                                        <p:attrNameLst>
                                          <p:attrName>style.visibility</p:attrName>
                                        </p:attrNameLst>
                                      </p:cBhvr>
                                      <p:to>
                                        <p:strVal val="visible"/>
                                      </p:to>
                                    </p:set>
                                    <p:anim calcmode="discrete" valueType="clr">
                                      <p:cBhvr override="childStyle">
                                        <p:cTn id="13" dur="80"/>
                                        <p:tgtEl>
                                          <p:spTgt spid="134146">
                                            <p:txEl>
                                              <p:charRg st="7" end="3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4" dur="80"/>
                                        <p:tgtEl>
                                          <p:spTgt spid="134146">
                                            <p:txEl>
                                              <p:charRg st="7" end="31"/>
                                            </p:txEl>
                                          </p:spTgt>
                                        </p:tgtEl>
                                        <p:attrNameLst>
                                          <p:attrName>fillcolor</p:attrName>
                                        </p:attrNameLst>
                                      </p:cBhvr>
                                      <p:tavLst>
                                        <p:tav tm="0">
                                          <p:val>
                                            <p:clrVal>
                                              <a:schemeClr val="accent2"/>
                                            </p:clrVal>
                                          </p:val>
                                        </p:tav>
                                        <p:tav tm="50000">
                                          <p:val>
                                            <p:clrVal>
                                              <a:schemeClr val="hlink"/>
                                            </p:clrVal>
                                          </p:val>
                                        </p:tav>
                                      </p:tavLst>
                                    </p:anim>
                                    <p:set>
                                      <p:cBhvr>
                                        <p:cTn id="15" dur="80"/>
                                        <p:tgtEl>
                                          <p:spTgt spid="134146">
                                            <p:txEl>
                                              <p:charRg st="7" end="31"/>
                                            </p:txEl>
                                          </p:spTgt>
                                        </p:tgtEl>
                                        <p:attrNameLst>
                                          <p:attrName>fill.type</p:attrName>
                                        </p:attrNameLst>
                                      </p:cBhvr>
                                      <p:to>
                                        <p:strVal val="solid"/>
                                      </p:to>
                                    </p:set>
                                  </p:childTnLst>
                                </p:cTn>
                              </p:par>
                            </p:childTnLst>
                          </p:cTn>
                        </p:par>
                      </p:childTnLst>
                    </p:cTn>
                  </p:par>
                  <p:par>
                    <p:cTn id="16" fill="hold">
                      <p:stCondLst>
                        <p:cond delay="indefinite"/>
                      </p:stCondLst>
                      <p:childTnLst>
                        <p:par>
                          <p:cTn id="17" fill="hold">
                            <p:stCondLst>
                              <p:cond delay="0"/>
                            </p:stCondLst>
                            <p:childTnLst>
                              <p:par>
                                <p:cTn id="18" presetID="27" presetClass="entr" presetSubtype="0" fill="hold" nodeType="clickEffect">
                                  <p:stCondLst>
                                    <p:cond delay="0"/>
                                  </p:stCondLst>
                                  <p:iterate type="lt">
                                    <p:tmPct val="50000"/>
                                  </p:iterate>
                                  <p:childTnLst>
                                    <p:set>
                                      <p:cBhvr>
                                        <p:cTn id="19" dur="1" fill="hold">
                                          <p:stCondLst>
                                            <p:cond delay="0"/>
                                          </p:stCondLst>
                                        </p:cTn>
                                        <p:tgtEl>
                                          <p:spTgt spid="134146">
                                            <p:txEl>
                                              <p:charRg st="31" end="64"/>
                                            </p:txEl>
                                          </p:spTgt>
                                        </p:tgtEl>
                                        <p:attrNameLst>
                                          <p:attrName>style.visibility</p:attrName>
                                        </p:attrNameLst>
                                      </p:cBhvr>
                                      <p:to>
                                        <p:strVal val="visible"/>
                                      </p:to>
                                    </p:set>
                                    <p:anim calcmode="discrete" valueType="clr">
                                      <p:cBhvr override="childStyle">
                                        <p:cTn id="20" dur="80"/>
                                        <p:tgtEl>
                                          <p:spTgt spid="134146">
                                            <p:txEl>
                                              <p:charRg st="31" end="64"/>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1" dur="80"/>
                                        <p:tgtEl>
                                          <p:spTgt spid="134146">
                                            <p:txEl>
                                              <p:charRg st="31" end="64"/>
                                            </p:txEl>
                                          </p:spTgt>
                                        </p:tgtEl>
                                        <p:attrNameLst>
                                          <p:attrName>fillcolor</p:attrName>
                                        </p:attrNameLst>
                                      </p:cBhvr>
                                      <p:tavLst>
                                        <p:tav tm="0">
                                          <p:val>
                                            <p:clrVal>
                                              <a:schemeClr val="accent2"/>
                                            </p:clrVal>
                                          </p:val>
                                        </p:tav>
                                        <p:tav tm="50000">
                                          <p:val>
                                            <p:clrVal>
                                              <a:schemeClr val="hlink"/>
                                            </p:clrVal>
                                          </p:val>
                                        </p:tav>
                                      </p:tavLst>
                                    </p:anim>
                                    <p:set>
                                      <p:cBhvr>
                                        <p:cTn id="22" dur="80"/>
                                        <p:tgtEl>
                                          <p:spTgt spid="134146">
                                            <p:txEl>
                                              <p:charRg st="31" end="64"/>
                                            </p:txEl>
                                          </p:spTgt>
                                        </p:tgtEl>
                                        <p:attrNameLst>
                                          <p:attrName>fill.type</p:attrName>
                                        </p:attrNameLst>
                                      </p:cBhvr>
                                      <p:to>
                                        <p:strVal val="solid"/>
                                      </p:to>
                                    </p:set>
                                  </p:childTnLst>
                                </p:cTn>
                              </p:par>
                            </p:childTnLst>
                          </p:cTn>
                        </p:par>
                      </p:childTnLst>
                    </p:cTn>
                  </p:par>
                  <p:par>
                    <p:cTn id="23" fill="hold">
                      <p:stCondLst>
                        <p:cond delay="indefinite"/>
                      </p:stCondLst>
                      <p:childTnLst>
                        <p:par>
                          <p:cTn id="24" fill="hold">
                            <p:stCondLst>
                              <p:cond delay="0"/>
                            </p:stCondLst>
                            <p:childTnLst>
                              <p:par>
                                <p:cTn id="25" presetID="27" presetClass="entr" presetSubtype="0" fill="hold" nodeType="clickEffect">
                                  <p:stCondLst>
                                    <p:cond delay="0"/>
                                  </p:stCondLst>
                                  <p:iterate type="lt">
                                    <p:tmPct val="50000"/>
                                  </p:iterate>
                                  <p:childTnLst>
                                    <p:set>
                                      <p:cBhvr>
                                        <p:cTn id="26" dur="1" fill="hold">
                                          <p:stCondLst>
                                            <p:cond delay="0"/>
                                          </p:stCondLst>
                                        </p:cTn>
                                        <p:tgtEl>
                                          <p:spTgt spid="134146">
                                            <p:txEl>
                                              <p:charRg st="64" end="83"/>
                                            </p:txEl>
                                          </p:spTgt>
                                        </p:tgtEl>
                                        <p:attrNameLst>
                                          <p:attrName>style.visibility</p:attrName>
                                        </p:attrNameLst>
                                      </p:cBhvr>
                                      <p:to>
                                        <p:strVal val="visible"/>
                                      </p:to>
                                    </p:set>
                                    <p:anim calcmode="discrete" valueType="clr">
                                      <p:cBhvr override="childStyle">
                                        <p:cTn id="27" dur="80"/>
                                        <p:tgtEl>
                                          <p:spTgt spid="134146">
                                            <p:txEl>
                                              <p:charRg st="64" end="83"/>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8" dur="80"/>
                                        <p:tgtEl>
                                          <p:spTgt spid="134146">
                                            <p:txEl>
                                              <p:charRg st="64" end="83"/>
                                            </p:txEl>
                                          </p:spTgt>
                                        </p:tgtEl>
                                        <p:attrNameLst>
                                          <p:attrName>fillcolor</p:attrName>
                                        </p:attrNameLst>
                                      </p:cBhvr>
                                      <p:tavLst>
                                        <p:tav tm="0">
                                          <p:val>
                                            <p:clrVal>
                                              <a:schemeClr val="accent2"/>
                                            </p:clrVal>
                                          </p:val>
                                        </p:tav>
                                        <p:tav tm="50000">
                                          <p:val>
                                            <p:clrVal>
                                              <a:schemeClr val="hlink"/>
                                            </p:clrVal>
                                          </p:val>
                                        </p:tav>
                                      </p:tavLst>
                                    </p:anim>
                                    <p:set>
                                      <p:cBhvr>
                                        <p:cTn id="29" dur="80"/>
                                        <p:tgtEl>
                                          <p:spTgt spid="134146">
                                            <p:txEl>
                                              <p:charRg st="64" end="83"/>
                                            </p:txEl>
                                          </p:spTgt>
                                        </p:tgtEl>
                                        <p:attrNameLst>
                                          <p:attrName>fill.type</p:attrName>
                                        </p:attrNameLst>
                                      </p:cBhvr>
                                      <p:to>
                                        <p:strVal val="solid"/>
                                      </p:to>
                                    </p:set>
                                  </p:childTnLst>
                                </p:cTn>
                              </p:par>
                            </p:childTnLst>
                          </p:cTn>
                        </p:par>
                      </p:childTnLst>
                    </p:cTn>
                  </p:par>
                  <p:par>
                    <p:cTn id="30" fill="hold">
                      <p:stCondLst>
                        <p:cond delay="indefinite"/>
                      </p:stCondLst>
                      <p:childTnLst>
                        <p:par>
                          <p:cTn id="31" fill="hold">
                            <p:stCondLst>
                              <p:cond delay="0"/>
                            </p:stCondLst>
                            <p:childTnLst>
                              <p:par>
                                <p:cTn id="32" presetID="3" presetClass="entr" presetSubtype="10" fill="hold" nodeType="clickEffect">
                                  <p:stCondLst>
                                    <p:cond delay="0"/>
                                  </p:stCondLst>
                                  <p:childTnLst>
                                    <p:set>
                                      <p:cBhvr>
                                        <p:cTn id="33" dur="1" fill="hold">
                                          <p:stCondLst>
                                            <p:cond delay="0"/>
                                          </p:stCondLst>
                                        </p:cTn>
                                        <p:tgtEl>
                                          <p:spTgt spid="134146">
                                            <p:txEl>
                                              <p:charRg st="84" end="150"/>
                                            </p:txEl>
                                          </p:spTgt>
                                        </p:tgtEl>
                                        <p:attrNameLst>
                                          <p:attrName>style.visibility</p:attrName>
                                        </p:attrNameLst>
                                      </p:cBhvr>
                                      <p:to>
                                        <p:strVal val="visible"/>
                                      </p:to>
                                    </p:set>
                                    <p:animEffect transition="in" filter="blinds(horizontal)">
                                      <p:cBhvr>
                                        <p:cTn id="34" dur="1000"/>
                                        <p:tgtEl>
                                          <p:spTgt spid="134146">
                                            <p:txEl>
                                              <p:charRg st="84" end="15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6194" name="Text Box 2"/>
          <p:cNvSpPr txBox="1"/>
          <p:nvPr/>
        </p:nvSpPr>
        <p:spPr>
          <a:xfrm>
            <a:off x="849313" y="1412875"/>
            <a:ext cx="7489825" cy="3902075"/>
          </a:xfrm>
          <a:prstGeom prst="rect">
            <a:avLst/>
          </a:prstGeom>
          <a:noFill/>
          <a:ln w="9525">
            <a:noFill/>
          </a:ln>
        </p:spPr>
        <p:txBody>
          <a:bodyPr>
            <a:spAutoFit/>
          </a:bodyPr>
          <a:p>
            <a:pPr marL="1238250" indent="-1238250">
              <a:lnSpc>
                <a:spcPct val="220000"/>
              </a:lnSpc>
              <a:spcBef>
                <a:spcPct val="50000"/>
              </a:spcBef>
            </a:pPr>
            <a:r>
              <a:rPr lang="en-US" altLang="zh-CN" sz="2800" b="1" dirty="0">
                <a:solidFill>
                  <a:srgbClr val="800080"/>
                </a:solidFill>
                <a:latin typeface="Times New Roman" panose="02020603050405020304" pitchFamily="18" charset="0"/>
                <a:ea typeface="黑体" panose="02010609060101010101" pitchFamily="2" charset="-122"/>
              </a:rPr>
              <a:t>8</a:t>
            </a:r>
            <a:r>
              <a:rPr lang="zh-CN" altLang="en-US" sz="2800" b="1" dirty="0">
                <a:solidFill>
                  <a:srgbClr val="800080"/>
                </a:solidFill>
                <a:latin typeface="Times New Roman" panose="02020603050405020304" pitchFamily="18" charset="0"/>
                <a:ea typeface="黑体" panose="02010609060101010101" pitchFamily="2" charset="-122"/>
              </a:rPr>
              <a:t>、芽孢（ </a:t>
            </a:r>
            <a:r>
              <a:rPr lang="en-US" altLang="zh-CN" sz="2800" b="1" dirty="0">
                <a:solidFill>
                  <a:srgbClr val="800080"/>
                </a:solidFill>
                <a:latin typeface="Times New Roman" panose="02020603050405020304" pitchFamily="18" charset="0"/>
                <a:ea typeface="黑体" panose="02010609060101010101" pitchFamily="2" charset="-122"/>
              </a:rPr>
              <a:t>endospore</a:t>
            </a:r>
            <a:r>
              <a:rPr lang="zh-CN" altLang="en-US" sz="2800" b="1" dirty="0">
                <a:solidFill>
                  <a:srgbClr val="800080"/>
                </a:solidFill>
                <a:latin typeface="Times New Roman" panose="02020603050405020304" pitchFamily="18" charset="0"/>
                <a:ea typeface="黑体" panose="02010609060101010101" pitchFamily="2" charset="-122"/>
              </a:rPr>
              <a:t>，</a:t>
            </a:r>
            <a:r>
              <a:rPr lang="en-US" altLang="zh-CN" sz="2800" b="1" dirty="0">
                <a:solidFill>
                  <a:srgbClr val="800080"/>
                </a:solidFill>
                <a:latin typeface="Times New Roman" panose="02020603050405020304" pitchFamily="18" charset="0"/>
                <a:ea typeface="黑体" panose="02010609060101010101" pitchFamily="2" charset="-122"/>
              </a:rPr>
              <a:t>spore</a:t>
            </a:r>
            <a:r>
              <a:rPr lang="zh-CN" altLang="en-US" sz="2800" b="1" dirty="0">
                <a:solidFill>
                  <a:srgbClr val="800080"/>
                </a:solidFill>
                <a:latin typeface="Times New Roman" panose="02020603050405020304" pitchFamily="18" charset="0"/>
                <a:ea typeface="黑体" panose="02010609060101010101" pitchFamily="2" charset="-122"/>
              </a:rPr>
              <a:t>）</a:t>
            </a:r>
            <a:endParaRPr lang="zh-CN" altLang="en-US" sz="2800" b="1" dirty="0">
              <a:solidFill>
                <a:srgbClr val="800080"/>
              </a:solidFill>
              <a:latin typeface="Times New Roman" panose="02020603050405020304" pitchFamily="18" charset="0"/>
              <a:ea typeface="黑体" panose="02010609060101010101" pitchFamily="2" charset="-122"/>
            </a:endParaRPr>
          </a:p>
          <a:p>
            <a:pPr marL="1238250" indent="-1238250">
              <a:spcBef>
                <a:spcPct val="50000"/>
              </a:spcBef>
            </a:pPr>
            <a:r>
              <a:rPr lang="zh-CN" altLang="en-US" sz="2800" b="1" dirty="0">
                <a:solidFill>
                  <a:srgbClr val="A50021"/>
                </a:solidFill>
                <a:latin typeface="Times New Roman" panose="02020603050405020304" pitchFamily="18" charset="0"/>
                <a:ea typeface="SimSun" panose="02010600030101010101" pitchFamily="2" charset="-122"/>
              </a:rPr>
              <a:t>⑴芽孢</a:t>
            </a:r>
            <a:r>
              <a:rPr lang="zh-CN" altLang="en-US" sz="2800" dirty="0">
                <a:solidFill>
                  <a:srgbClr val="A50021"/>
                </a:solidFill>
                <a:latin typeface="Arial" panose="020B0604020202020204" pitchFamily="34" charset="0"/>
                <a:ea typeface="SimSun" panose="02010600030101010101" pitchFamily="2" charset="-122"/>
              </a:rPr>
              <a:t>：</a:t>
            </a:r>
            <a:r>
              <a:rPr lang="zh-CN" altLang="en-US" sz="2400" b="1" dirty="0">
                <a:solidFill>
                  <a:schemeClr val="tx2"/>
                </a:solidFill>
                <a:latin typeface="楷体_GB2312" pitchFamily="49" charset="-122"/>
                <a:ea typeface="楷体_GB2312" pitchFamily="49" charset="-122"/>
              </a:rPr>
              <a:t>某些细菌生长到一定阶段或在一定环境条件下，细胞的正常生长和分裂停止，细胞内细胞质浓缩，逐步行成一个圆形、椭圆形或圆柱形的</a:t>
            </a:r>
            <a:r>
              <a:rPr lang="zh-CN" altLang="en-US" sz="2400" b="1" dirty="0">
                <a:solidFill>
                  <a:srgbClr val="0000CC"/>
                </a:solidFill>
                <a:latin typeface="Arial" panose="020B0604020202020204" pitchFamily="34" charset="0"/>
                <a:ea typeface="黑体" panose="02010609060101010101" pitchFamily="2" charset="-122"/>
              </a:rPr>
              <a:t>抗逆性休眠体</a:t>
            </a:r>
            <a:r>
              <a:rPr lang="zh-CN" altLang="en-US" sz="2400" b="1" dirty="0">
                <a:solidFill>
                  <a:schemeClr val="tx2"/>
                </a:solidFill>
                <a:latin typeface="楷体_GB2312" pitchFamily="49" charset="-122"/>
                <a:ea typeface="楷体_GB2312" pitchFamily="49" charset="-122"/>
              </a:rPr>
              <a:t>，对不良环境有较强抵抗力的特殊结构，称为芽胞。芽胞成熟后可自行从</a:t>
            </a:r>
            <a:r>
              <a:rPr lang="zh-CN" altLang="en-US" sz="2400" b="1" u="sng" dirty="0">
                <a:solidFill>
                  <a:schemeClr val="tx2"/>
                </a:solidFill>
                <a:latin typeface="楷体_GB2312" pitchFamily="49" charset="-122"/>
                <a:ea typeface="楷体_GB2312" pitchFamily="49" charset="-122"/>
              </a:rPr>
              <a:t>芽胞囊</a:t>
            </a:r>
            <a:r>
              <a:rPr lang="zh-CN" altLang="en-US" sz="2400" b="1" dirty="0">
                <a:solidFill>
                  <a:schemeClr val="tx2"/>
                </a:solidFill>
                <a:latin typeface="楷体_GB2312" pitchFamily="49" charset="-122"/>
                <a:ea typeface="楷体_GB2312" pitchFamily="49" charset="-122"/>
              </a:rPr>
              <a:t>中释放出来。因芽胞的形成都是在细胞内，故又称内生孢子</a:t>
            </a:r>
            <a:r>
              <a:rPr lang="zh-CN" altLang="en-US" sz="2400" b="1" dirty="0">
                <a:solidFill>
                  <a:srgbClr val="080808"/>
                </a:solidFill>
                <a:latin typeface="Arial" panose="020B0604020202020204" pitchFamily="34" charset="0"/>
                <a:ea typeface="楷体_GB2312" pitchFamily="49" charset="-122"/>
              </a:rPr>
              <a:t>。</a:t>
            </a:r>
            <a:endParaRPr lang="zh-CN" altLang="en-US" sz="2400" b="1" dirty="0">
              <a:solidFill>
                <a:srgbClr val="080808"/>
              </a:solidFill>
              <a:latin typeface="Arial" panose="020B0604020202020204" pitchFamily="34" charset="0"/>
              <a:ea typeface="楷体_GB2312" pitchFamily="49" charset="-122"/>
            </a:endParaRPr>
          </a:p>
        </p:txBody>
      </p:sp>
      <p:sp>
        <p:nvSpPr>
          <p:cNvPr id="54275" name="Rectangle 3"/>
          <p:cNvSpPr/>
          <p:nvPr/>
        </p:nvSpPr>
        <p:spPr>
          <a:xfrm>
            <a:off x="1771650" y="2324100"/>
            <a:ext cx="9144000" cy="246063"/>
          </a:xfrm>
          <a:prstGeom prst="rect">
            <a:avLst/>
          </a:prstGeom>
          <a:noFill/>
          <a:ln w="9525">
            <a:noFill/>
          </a:ln>
        </p:spPr>
        <p:txBody>
          <a:bodyPr>
            <a:spAutoFit/>
          </a:bodyPr>
          <a:p>
            <a:endParaRPr lang="zh-CN" altLang="en-US" dirty="0">
              <a:latin typeface="Arial" panose="020B0604020202020204" pitchFamily="34" charset="0"/>
              <a:ea typeface="SimSun" panose="02010600030101010101" pitchFamily="2" charset="-122"/>
            </a:endParaRPr>
          </a:p>
        </p:txBody>
      </p:sp>
      <p:sp>
        <p:nvSpPr>
          <p:cNvPr id="54276" name="Text Box 4"/>
          <p:cNvSpPr txBox="1"/>
          <p:nvPr/>
        </p:nvSpPr>
        <p:spPr>
          <a:xfrm>
            <a:off x="784225" y="0"/>
            <a:ext cx="7777163" cy="762000"/>
          </a:xfrm>
          <a:prstGeom prst="rect">
            <a:avLst/>
          </a:prstGeom>
          <a:noFill/>
          <a:ln w="9525">
            <a:noFill/>
          </a:ln>
        </p:spPr>
        <p:txBody>
          <a:bodyPr>
            <a:spAutoFit/>
          </a:bodyPr>
          <a:p>
            <a:pPr>
              <a:spcBef>
                <a:spcPct val="50000"/>
              </a:spcBef>
            </a:pPr>
            <a:r>
              <a:rPr lang="zh-CN" altLang="en-US" sz="4400" b="1" dirty="0">
                <a:solidFill>
                  <a:srgbClr val="A50021"/>
                </a:solidFill>
                <a:latin typeface="隶书" pitchFamily="49" charset="-122"/>
                <a:ea typeface="隶书" pitchFamily="49" charset="-122"/>
              </a:rPr>
              <a:t>第一节 细 菌</a:t>
            </a:r>
            <a:endParaRPr lang="zh-CN" altLang="en-US" sz="4400" b="1" dirty="0">
              <a:solidFill>
                <a:srgbClr val="A50021"/>
              </a:solidFill>
              <a:latin typeface="隶书" pitchFamily="49" charset="-122"/>
              <a:ea typeface="隶书"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fill="hold" nodeType="withEffect">
                                  <p:stCondLst>
                                    <p:cond delay="0"/>
                                  </p:stCondLst>
                                  <p:childTnLst>
                                    <p:set>
                                      <p:cBhvr>
                                        <p:cTn id="6" dur="1" fill="hold">
                                          <p:stCondLst>
                                            <p:cond delay="0"/>
                                          </p:stCondLst>
                                        </p:cTn>
                                        <p:tgtEl>
                                          <p:spTgt spid="136194">
                                            <p:txEl>
                                              <p:charRg st="0" end="23"/>
                                            </p:txEl>
                                          </p:spTgt>
                                        </p:tgtEl>
                                        <p:attrNameLst>
                                          <p:attrName>style.visibility</p:attrName>
                                        </p:attrNameLst>
                                      </p:cBhvr>
                                      <p:to>
                                        <p:strVal val="visible"/>
                                      </p:to>
                                    </p:set>
                                    <p:anim calcmode="lin" valueType="num">
                                      <p:cBhvr additive="base">
                                        <p:cTn id="7" dur="1000" fill="hold"/>
                                        <p:tgtEl>
                                          <p:spTgt spid="136194">
                                            <p:txEl>
                                              <p:charRg st="0" end="23"/>
                                            </p:txEl>
                                          </p:spTgt>
                                        </p:tgtEl>
                                        <p:attrNameLst>
                                          <p:attrName>ppt_x</p:attrName>
                                        </p:attrNameLst>
                                      </p:cBhvr>
                                      <p:tavLst>
                                        <p:tav tm="0">
                                          <p:val>
                                            <p:strVal val="1+#ppt_w/2"/>
                                          </p:val>
                                        </p:tav>
                                        <p:tav tm="100000">
                                          <p:val>
                                            <p:strVal val="#ppt_x"/>
                                          </p:val>
                                        </p:tav>
                                      </p:tavLst>
                                    </p:anim>
                                    <p:anim calcmode="lin" valueType="num">
                                      <p:cBhvr additive="base">
                                        <p:cTn id="8" dur="1000" fill="hold"/>
                                        <p:tgtEl>
                                          <p:spTgt spid="136194">
                                            <p:txEl>
                                              <p:charRg st="0" end="23"/>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7" presetClass="entr" presetSubtype="0" fill="hold" nodeType="clickEffect">
                                  <p:stCondLst>
                                    <p:cond delay="0"/>
                                  </p:stCondLst>
                                  <p:iterate type="lt">
                                    <p:tmPct val="50000"/>
                                  </p:iterate>
                                  <p:childTnLst>
                                    <p:set>
                                      <p:cBhvr>
                                        <p:cTn id="12" dur="1" fill="hold">
                                          <p:stCondLst>
                                            <p:cond delay="0"/>
                                          </p:stCondLst>
                                        </p:cTn>
                                        <p:tgtEl>
                                          <p:spTgt spid="136194">
                                            <p:txEl>
                                              <p:charRg st="23" end="156"/>
                                            </p:txEl>
                                          </p:spTgt>
                                        </p:tgtEl>
                                        <p:attrNameLst>
                                          <p:attrName>style.visibility</p:attrName>
                                        </p:attrNameLst>
                                      </p:cBhvr>
                                      <p:to>
                                        <p:strVal val="visible"/>
                                      </p:to>
                                    </p:set>
                                    <p:anim calcmode="discrete" valueType="clr">
                                      <p:cBhvr override="childStyle">
                                        <p:cTn id="13" dur="80"/>
                                        <p:tgtEl>
                                          <p:spTgt spid="136194">
                                            <p:txEl>
                                              <p:charRg st="23" end="156"/>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4" dur="80"/>
                                        <p:tgtEl>
                                          <p:spTgt spid="136194">
                                            <p:txEl>
                                              <p:charRg st="23" end="156"/>
                                            </p:txEl>
                                          </p:spTgt>
                                        </p:tgtEl>
                                        <p:attrNameLst>
                                          <p:attrName>fillcolor</p:attrName>
                                        </p:attrNameLst>
                                      </p:cBhvr>
                                      <p:tavLst>
                                        <p:tav tm="0">
                                          <p:val>
                                            <p:clrVal>
                                              <a:schemeClr val="accent2"/>
                                            </p:clrVal>
                                          </p:val>
                                        </p:tav>
                                        <p:tav tm="50000">
                                          <p:val>
                                            <p:clrVal>
                                              <a:schemeClr val="hlink"/>
                                            </p:clrVal>
                                          </p:val>
                                        </p:tav>
                                      </p:tavLst>
                                    </p:anim>
                                    <p:set>
                                      <p:cBhvr>
                                        <p:cTn id="15" dur="80"/>
                                        <p:tgtEl>
                                          <p:spTgt spid="136194">
                                            <p:txEl>
                                              <p:charRg st="23" end="156"/>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8242" name="Text Box 2"/>
          <p:cNvSpPr txBox="1"/>
          <p:nvPr/>
        </p:nvSpPr>
        <p:spPr>
          <a:xfrm>
            <a:off x="468313" y="1454150"/>
            <a:ext cx="7926387" cy="1543050"/>
          </a:xfrm>
          <a:prstGeom prst="rect">
            <a:avLst/>
          </a:prstGeom>
          <a:noFill/>
          <a:ln w="9525">
            <a:noFill/>
          </a:ln>
        </p:spPr>
        <p:txBody>
          <a:bodyPr>
            <a:spAutoFit/>
          </a:bodyPr>
          <a:p>
            <a:pPr marL="1238250" indent="-1238250">
              <a:lnSpc>
                <a:spcPct val="170000"/>
              </a:lnSpc>
              <a:spcBef>
                <a:spcPct val="50000"/>
              </a:spcBef>
            </a:pPr>
            <a:r>
              <a:rPr lang="zh-CN" altLang="en-US" sz="2800" b="1" dirty="0">
                <a:solidFill>
                  <a:srgbClr val="A50021"/>
                </a:solidFill>
                <a:latin typeface="Times New Roman" panose="02020603050405020304" pitchFamily="18" charset="0"/>
                <a:ea typeface="SimSun" panose="02010600030101010101" pitchFamily="2" charset="-122"/>
              </a:rPr>
              <a:t>⑵ 芽孢的构造</a:t>
            </a:r>
            <a:r>
              <a:rPr lang="zh-CN" altLang="en-US" sz="2800" dirty="0">
                <a:solidFill>
                  <a:srgbClr val="A50021"/>
                </a:solidFill>
                <a:latin typeface="Arial" panose="020B0604020202020204" pitchFamily="34" charset="0"/>
                <a:ea typeface="SimSun" panose="02010600030101010101" pitchFamily="2" charset="-122"/>
              </a:rPr>
              <a:t>：</a:t>
            </a:r>
            <a:r>
              <a:rPr lang="zh-CN" altLang="en-US" sz="2800" b="1" dirty="0">
                <a:solidFill>
                  <a:srgbClr val="080808"/>
                </a:solidFill>
                <a:latin typeface="Arial" panose="020B0604020202020204" pitchFamily="34" charset="0"/>
                <a:ea typeface="楷体_GB2312" pitchFamily="49" charset="-122"/>
              </a:rPr>
              <a:t>成熟的芽孢有多层构造，由外到内依次为：</a:t>
            </a:r>
            <a:endParaRPr lang="zh-CN" altLang="en-US" sz="2800" b="1" dirty="0">
              <a:solidFill>
                <a:srgbClr val="080808"/>
              </a:solidFill>
              <a:latin typeface="Arial" panose="020B0604020202020204" pitchFamily="34" charset="0"/>
              <a:ea typeface="楷体_GB2312" pitchFamily="49" charset="-122"/>
            </a:endParaRPr>
          </a:p>
        </p:txBody>
      </p:sp>
      <p:sp>
        <p:nvSpPr>
          <p:cNvPr id="55299" name="Rectangle 3"/>
          <p:cNvSpPr/>
          <p:nvPr/>
        </p:nvSpPr>
        <p:spPr>
          <a:xfrm>
            <a:off x="1771650" y="2324100"/>
            <a:ext cx="9144000" cy="246063"/>
          </a:xfrm>
          <a:prstGeom prst="rect">
            <a:avLst/>
          </a:prstGeom>
          <a:noFill/>
          <a:ln w="9525">
            <a:noFill/>
          </a:ln>
        </p:spPr>
        <p:txBody>
          <a:bodyPr>
            <a:spAutoFit/>
          </a:bodyPr>
          <a:p>
            <a:endParaRPr lang="zh-CN" altLang="en-US" dirty="0">
              <a:latin typeface="Arial" panose="020B0604020202020204" pitchFamily="34" charset="0"/>
              <a:ea typeface="SimSun" panose="02010600030101010101" pitchFamily="2" charset="-122"/>
            </a:endParaRPr>
          </a:p>
        </p:txBody>
      </p:sp>
      <p:pic>
        <p:nvPicPr>
          <p:cNvPr id="138244" name="Picture 4" descr="1001"/>
          <p:cNvPicPr>
            <a:picLocks noChangeAspect="1"/>
          </p:cNvPicPr>
          <p:nvPr/>
        </p:nvPicPr>
        <p:blipFill>
          <a:blip r:embed="rId1"/>
          <a:srcRect l="2550" t="57349" r="3537"/>
          <a:stretch>
            <a:fillRect/>
          </a:stretch>
        </p:blipFill>
        <p:spPr>
          <a:xfrm>
            <a:off x="468313" y="2997200"/>
            <a:ext cx="8208962" cy="3600450"/>
          </a:xfrm>
          <a:prstGeom prst="rect">
            <a:avLst/>
          </a:prstGeom>
          <a:solidFill>
            <a:schemeClr val="tx1"/>
          </a:solidFill>
          <a:ln w="28575" cap="flat" cmpd="sng">
            <a:solidFill>
              <a:srgbClr val="000080"/>
            </a:solidFill>
            <a:prstDash val="solid"/>
            <a:miter/>
            <a:headEnd type="none" w="med" len="med"/>
            <a:tailEnd type="none" w="med" len="med"/>
          </a:ln>
        </p:spPr>
      </p:pic>
      <p:sp>
        <p:nvSpPr>
          <p:cNvPr id="55301" name="Text Box 5"/>
          <p:cNvSpPr txBox="1"/>
          <p:nvPr/>
        </p:nvSpPr>
        <p:spPr>
          <a:xfrm>
            <a:off x="784225" y="0"/>
            <a:ext cx="7777163" cy="762000"/>
          </a:xfrm>
          <a:prstGeom prst="rect">
            <a:avLst/>
          </a:prstGeom>
          <a:noFill/>
          <a:ln w="9525">
            <a:noFill/>
          </a:ln>
        </p:spPr>
        <p:txBody>
          <a:bodyPr>
            <a:spAutoFit/>
          </a:bodyPr>
          <a:p>
            <a:pPr>
              <a:spcBef>
                <a:spcPct val="50000"/>
              </a:spcBef>
            </a:pPr>
            <a:r>
              <a:rPr lang="zh-CN" altLang="en-US" sz="4400" b="1" dirty="0">
                <a:solidFill>
                  <a:srgbClr val="A50021"/>
                </a:solidFill>
                <a:latin typeface="隶书" pitchFamily="49" charset="-122"/>
                <a:ea typeface="隶书" pitchFamily="49" charset="-122"/>
              </a:rPr>
              <a:t>第一节 细 菌</a:t>
            </a:r>
            <a:endParaRPr lang="zh-CN" altLang="en-US" sz="4400" b="1" dirty="0">
              <a:solidFill>
                <a:srgbClr val="A50021"/>
              </a:solidFill>
              <a:latin typeface="隶书" pitchFamily="49" charset="-122"/>
              <a:ea typeface="隶书" pitchFamily="49" charset="-122"/>
            </a:endParaRPr>
          </a:p>
        </p:txBody>
      </p:sp>
      <p:sp>
        <p:nvSpPr>
          <p:cNvPr id="55302" name="矩形 5"/>
          <p:cNvSpPr/>
          <p:nvPr/>
        </p:nvSpPr>
        <p:spPr>
          <a:xfrm>
            <a:off x="6084888" y="2420938"/>
            <a:ext cx="2744787" cy="369887"/>
          </a:xfrm>
          <a:prstGeom prst="rect">
            <a:avLst/>
          </a:prstGeom>
          <a:noFill/>
          <a:ln w="9525">
            <a:noFill/>
          </a:ln>
        </p:spPr>
        <p:txBody>
          <a:bodyPr wrap="none">
            <a:spAutoFit/>
          </a:bodyPr>
          <a:p>
            <a:r>
              <a:rPr lang="zh-CN" altLang="en-GB" sz="1800" b="1" dirty="0">
                <a:solidFill>
                  <a:srgbClr val="C00000"/>
                </a:solidFill>
                <a:latin typeface="SimSun" panose="02010600030101010101" pitchFamily="2" charset="-122"/>
                <a:ea typeface="SimSun" panose="02010600030101010101" pitchFamily="2" charset="-122"/>
              </a:rPr>
              <a:t>2,6—吡啶二羧酸（</a:t>
            </a:r>
            <a:r>
              <a:rPr lang="en-GB" altLang="zh-CN" sz="1800" b="1" dirty="0">
                <a:solidFill>
                  <a:srgbClr val="C00000"/>
                </a:solidFill>
                <a:latin typeface="SimSun" panose="02010600030101010101" pitchFamily="2" charset="-122"/>
                <a:ea typeface="SimSun" panose="02010600030101010101" pitchFamily="2" charset="-122"/>
              </a:rPr>
              <a:t>DPA）</a:t>
            </a:r>
            <a:endParaRPr lang="zh-CN" altLang="en-US" sz="1800" dirty="0">
              <a:solidFill>
                <a:srgbClr val="C00000"/>
              </a:solidFill>
              <a:latin typeface="SimSun" panose="02010600030101010101" pitchFamily="2" charset="-122"/>
              <a:ea typeface="SimSun" panose="02010600030101010101" pitchFamily="2" charset="-122"/>
            </a:endParaRPr>
          </a:p>
        </p:txBody>
      </p:sp>
      <p:cxnSp>
        <p:nvCxnSpPr>
          <p:cNvPr id="55303" name="直接箭头连接符 7"/>
          <p:cNvCxnSpPr/>
          <p:nvPr/>
        </p:nvCxnSpPr>
        <p:spPr>
          <a:xfrm flipH="1">
            <a:off x="5219700" y="2852738"/>
            <a:ext cx="1800225" cy="1584325"/>
          </a:xfrm>
          <a:prstGeom prst="straightConnector1">
            <a:avLst/>
          </a:prstGeom>
          <a:ln w="12700" cap="flat" cmpd="sng">
            <a:solidFill>
              <a:schemeClr val="tx1"/>
            </a:solidFill>
            <a:prstDash val="solid"/>
            <a:miter/>
            <a:headEnd type="none" w="sm" len="sm"/>
            <a:tailEnd type="arrow" w="med" len="med"/>
          </a:ln>
        </p:spPr>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withEffect">
                                  <p:stCondLst>
                                    <p:cond delay="0"/>
                                  </p:stCondLst>
                                  <p:childTnLst>
                                    <p:set>
                                      <p:cBhvr>
                                        <p:cTn id="6" dur="1" fill="hold">
                                          <p:stCondLst>
                                            <p:cond delay="0"/>
                                          </p:stCondLst>
                                        </p:cTn>
                                        <p:tgtEl>
                                          <p:spTgt spid="138242"/>
                                        </p:tgtEl>
                                        <p:attrNameLst>
                                          <p:attrName>style.visibility</p:attrName>
                                        </p:attrNameLst>
                                      </p:cBhvr>
                                      <p:to>
                                        <p:strVal val="visible"/>
                                      </p:to>
                                    </p:set>
                                    <p:animEffect transition="in" filter="wedge">
                                      <p:cBhvr>
                                        <p:cTn id="7" dur="1000"/>
                                        <p:tgtEl>
                                          <p:spTgt spid="13824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32" fill="hold" nodeType="clickEffect">
                                  <p:stCondLst>
                                    <p:cond delay="0"/>
                                  </p:stCondLst>
                                  <p:childTnLst>
                                    <p:set>
                                      <p:cBhvr>
                                        <p:cTn id="11" dur="1" fill="hold">
                                          <p:stCondLst>
                                            <p:cond delay="0"/>
                                          </p:stCondLst>
                                        </p:cTn>
                                        <p:tgtEl>
                                          <p:spTgt spid="138244"/>
                                        </p:tgtEl>
                                        <p:attrNameLst>
                                          <p:attrName>style.visibility</p:attrName>
                                        </p:attrNameLst>
                                      </p:cBhvr>
                                      <p:to>
                                        <p:strVal val="visible"/>
                                      </p:to>
                                    </p:set>
                                    <p:animEffect transition="in" filter="circle(out)">
                                      <p:cBhvr>
                                        <p:cTn id="12" dur="1000"/>
                                        <p:tgtEl>
                                          <p:spTgt spid="1382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8242"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6322" name="Rectangle 2"/>
          <p:cNvSpPr/>
          <p:nvPr/>
        </p:nvSpPr>
        <p:spPr>
          <a:xfrm>
            <a:off x="2686050" y="2095500"/>
            <a:ext cx="9144000" cy="246063"/>
          </a:xfrm>
          <a:prstGeom prst="rect">
            <a:avLst/>
          </a:prstGeom>
          <a:noFill/>
          <a:ln w="9525">
            <a:noFill/>
          </a:ln>
        </p:spPr>
        <p:txBody>
          <a:bodyPr>
            <a:spAutoFit/>
          </a:bodyPr>
          <a:p>
            <a:endParaRPr lang="zh-CN" altLang="en-US" dirty="0">
              <a:latin typeface="Arial" panose="020B0604020202020204" pitchFamily="34" charset="0"/>
              <a:ea typeface="SimSun" panose="02010600030101010101" pitchFamily="2" charset="-122"/>
            </a:endParaRPr>
          </a:p>
        </p:txBody>
      </p:sp>
      <p:pic>
        <p:nvPicPr>
          <p:cNvPr id="140291" name="Picture 3" descr="1001"/>
          <p:cNvPicPr>
            <a:picLocks noChangeAspect="1"/>
          </p:cNvPicPr>
          <p:nvPr/>
        </p:nvPicPr>
        <p:blipFill>
          <a:blip r:embed="rId1"/>
          <a:srcRect l="21617" r="20927" b="54309"/>
          <a:stretch>
            <a:fillRect/>
          </a:stretch>
        </p:blipFill>
        <p:spPr>
          <a:xfrm>
            <a:off x="1247775" y="1674813"/>
            <a:ext cx="6591300" cy="4660900"/>
          </a:xfrm>
          <a:prstGeom prst="rect">
            <a:avLst/>
          </a:prstGeom>
          <a:solidFill>
            <a:schemeClr val="tx1"/>
          </a:solidFill>
          <a:ln w="28575" cap="flat" cmpd="sng">
            <a:solidFill>
              <a:srgbClr val="000080"/>
            </a:solidFill>
            <a:prstDash val="solid"/>
            <a:miter/>
            <a:headEnd type="none" w="med" len="med"/>
            <a:tailEnd type="none" w="med" len="med"/>
          </a:ln>
        </p:spPr>
      </p:pic>
      <p:sp>
        <p:nvSpPr>
          <p:cNvPr id="140292" name="Text Box 4"/>
          <p:cNvSpPr txBox="1"/>
          <p:nvPr/>
        </p:nvSpPr>
        <p:spPr>
          <a:xfrm>
            <a:off x="2843213" y="6427788"/>
            <a:ext cx="3252787" cy="457200"/>
          </a:xfrm>
          <a:prstGeom prst="rect">
            <a:avLst/>
          </a:prstGeom>
          <a:noFill/>
          <a:ln w="9525">
            <a:noFill/>
          </a:ln>
        </p:spPr>
        <p:txBody>
          <a:bodyPr>
            <a:spAutoFit/>
          </a:bodyPr>
          <a:p>
            <a:pPr>
              <a:spcBef>
                <a:spcPct val="50000"/>
              </a:spcBef>
            </a:pPr>
            <a:r>
              <a:rPr lang="zh-CN" altLang="en-US" sz="2400" b="1" dirty="0">
                <a:solidFill>
                  <a:srgbClr val="0000CC"/>
                </a:solidFill>
                <a:latin typeface="Arial" panose="020B0604020202020204" pitchFamily="34" charset="0"/>
                <a:ea typeface="SimSun" panose="02010600030101010101" pitchFamily="2" charset="-122"/>
              </a:rPr>
              <a:t>细菌芽孢结构模式图</a:t>
            </a:r>
            <a:r>
              <a:rPr lang="zh-CN" altLang="en-US" sz="2000" dirty="0">
                <a:solidFill>
                  <a:srgbClr val="0000CC"/>
                </a:solidFill>
                <a:latin typeface="Arial" panose="020B0604020202020204" pitchFamily="34" charset="0"/>
                <a:ea typeface="SimSun" panose="02010600030101010101" pitchFamily="2" charset="-122"/>
              </a:rPr>
              <a:t> </a:t>
            </a:r>
            <a:endParaRPr lang="zh-CN" altLang="en-US" sz="2000" dirty="0">
              <a:solidFill>
                <a:srgbClr val="0000CC"/>
              </a:solidFill>
              <a:latin typeface="Arial" panose="020B0604020202020204" pitchFamily="34" charset="0"/>
              <a:ea typeface="SimSun" panose="02010600030101010101" pitchFamily="2" charset="-122"/>
            </a:endParaRPr>
          </a:p>
        </p:txBody>
      </p:sp>
      <p:sp>
        <p:nvSpPr>
          <p:cNvPr id="56325" name="Text Box 5"/>
          <p:cNvSpPr txBox="1"/>
          <p:nvPr/>
        </p:nvSpPr>
        <p:spPr>
          <a:xfrm>
            <a:off x="784225" y="0"/>
            <a:ext cx="7777163" cy="762000"/>
          </a:xfrm>
          <a:prstGeom prst="rect">
            <a:avLst/>
          </a:prstGeom>
          <a:noFill/>
          <a:ln w="9525">
            <a:noFill/>
          </a:ln>
        </p:spPr>
        <p:txBody>
          <a:bodyPr>
            <a:spAutoFit/>
          </a:bodyPr>
          <a:p>
            <a:pPr>
              <a:spcBef>
                <a:spcPct val="50000"/>
              </a:spcBef>
            </a:pPr>
            <a:r>
              <a:rPr lang="zh-CN" altLang="en-US" sz="4400" b="1" dirty="0">
                <a:solidFill>
                  <a:srgbClr val="A50021"/>
                </a:solidFill>
                <a:latin typeface="隶书" pitchFamily="49" charset="-122"/>
                <a:ea typeface="隶书" pitchFamily="49" charset="-122"/>
              </a:rPr>
              <a:t>第一节 细 菌</a:t>
            </a:r>
            <a:endParaRPr lang="zh-CN" altLang="en-US" sz="4400" b="1" dirty="0">
              <a:solidFill>
                <a:srgbClr val="A50021"/>
              </a:solidFill>
              <a:latin typeface="隶书" pitchFamily="49" charset="-122"/>
              <a:ea typeface="隶书"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3" fill="hold" nodeType="withEffect">
                                  <p:stCondLst>
                                    <p:cond delay="0"/>
                                  </p:stCondLst>
                                  <p:childTnLst>
                                    <p:set>
                                      <p:cBhvr>
                                        <p:cTn id="6" dur="1" fill="hold">
                                          <p:stCondLst>
                                            <p:cond delay="0"/>
                                          </p:stCondLst>
                                        </p:cTn>
                                        <p:tgtEl>
                                          <p:spTgt spid="140291"/>
                                        </p:tgtEl>
                                        <p:attrNameLst>
                                          <p:attrName>style.visibility</p:attrName>
                                        </p:attrNameLst>
                                      </p:cBhvr>
                                      <p:to>
                                        <p:strVal val="visible"/>
                                      </p:to>
                                    </p:set>
                                    <p:animEffect transition="in" filter="wheel(3)">
                                      <p:cBhvr>
                                        <p:cTn id="7" dur="1000"/>
                                        <p:tgtEl>
                                          <p:spTgt spid="140291"/>
                                        </p:tgtEl>
                                      </p:cBhvr>
                                    </p:animEffect>
                                  </p:childTnLst>
                                </p:cTn>
                              </p:par>
                            </p:childTnLst>
                          </p:cTn>
                        </p:par>
                        <p:par>
                          <p:cTn id="8" fill="hold">
                            <p:stCondLst>
                              <p:cond delay="1000"/>
                            </p:stCondLst>
                            <p:childTnLst>
                              <p:par>
                                <p:cTn id="9" presetID="3" presetClass="entr" presetSubtype="10" fill="hold" grpId="0" nodeType="afterEffect">
                                  <p:stCondLst>
                                    <p:cond delay="0"/>
                                  </p:stCondLst>
                                  <p:childTnLst>
                                    <p:set>
                                      <p:cBhvr>
                                        <p:cTn id="10" dur="1" fill="hold">
                                          <p:stCondLst>
                                            <p:cond delay="0"/>
                                          </p:stCondLst>
                                        </p:cTn>
                                        <p:tgtEl>
                                          <p:spTgt spid="140292"/>
                                        </p:tgtEl>
                                        <p:attrNameLst>
                                          <p:attrName>style.visibility</p:attrName>
                                        </p:attrNameLst>
                                      </p:cBhvr>
                                      <p:to>
                                        <p:strVal val="visible"/>
                                      </p:to>
                                    </p:set>
                                    <p:animEffect transition="in" filter="blinds(horizontal)">
                                      <p:cBhvr>
                                        <p:cTn id="11" dur="500"/>
                                        <p:tgtEl>
                                          <p:spTgt spid="1402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0292"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7346" name="Picture 2" descr="芽孢的形成"/>
          <p:cNvPicPr>
            <a:picLocks noChangeAspect="1"/>
          </p:cNvPicPr>
          <p:nvPr/>
        </p:nvPicPr>
        <p:blipFill>
          <a:blip r:embed="rId1"/>
          <a:stretch>
            <a:fillRect/>
          </a:stretch>
        </p:blipFill>
        <p:spPr>
          <a:xfrm>
            <a:off x="539750" y="1546860"/>
            <a:ext cx="5182235" cy="5182235"/>
          </a:xfrm>
          <a:prstGeom prst="rect">
            <a:avLst/>
          </a:prstGeom>
          <a:noFill/>
          <a:ln w="9525" cap="flat" cmpd="sng">
            <a:solidFill>
              <a:srgbClr val="3333CC"/>
            </a:solidFill>
            <a:prstDash val="solid"/>
            <a:miter/>
            <a:headEnd type="none" w="med" len="med"/>
            <a:tailEnd type="none" w="med" len="med"/>
          </a:ln>
        </p:spPr>
      </p:pic>
      <p:grpSp>
        <p:nvGrpSpPr>
          <p:cNvPr id="57347" name="Group 15"/>
          <p:cNvGrpSpPr/>
          <p:nvPr/>
        </p:nvGrpSpPr>
        <p:grpSpPr>
          <a:xfrm>
            <a:off x="6237605" y="1546860"/>
            <a:ext cx="3336925" cy="4900613"/>
            <a:chOff x="3792" y="792"/>
            <a:chExt cx="2102" cy="3087"/>
          </a:xfrm>
        </p:grpSpPr>
        <p:sp>
          <p:nvSpPr>
            <p:cNvPr id="57349" name="Text Box 3"/>
            <p:cNvSpPr txBox="1"/>
            <p:nvPr/>
          </p:nvSpPr>
          <p:spPr>
            <a:xfrm>
              <a:off x="4118" y="792"/>
              <a:ext cx="1776" cy="327"/>
            </a:xfrm>
            <a:prstGeom prst="rect">
              <a:avLst/>
            </a:prstGeom>
            <a:noFill/>
            <a:ln w="9525">
              <a:noFill/>
            </a:ln>
          </p:spPr>
          <p:txBody>
            <a:bodyPr>
              <a:spAutoFit/>
            </a:bodyPr>
            <a:p>
              <a:r>
                <a:rPr lang="zh-CN" altLang="en-US" sz="2800" b="1" dirty="0">
                  <a:solidFill>
                    <a:srgbClr val="660033"/>
                  </a:solidFill>
                  <a:latin typeface="Arial" panose="020B0604020202020204" pitchFamily="34" charset="0"/>
                  <a:ea typeface="_x000B__x000C_"/>
                </a:rPr>
                <a:t>轴丝形成</a:t>
              </a:r>
              <a:r>
                <a:rPr lang="zh-CN" altLang="en-US" sz="2800" dirty="0">
                  <a:solidFill>
                    <a:schemeClr val="accent1"/>
                  </a:solidFill>
                  <a:latin typeface="Arial" panose="020B0604020202020204" pitchFamily="34" charset="0"/>
                  <a:ea typeface="_x000B__x000C_"/>
                </a:rPr>
                <a:t> </a:t>
              </a:r>
              <a:endParaRPr lang="zh-CN" altLang="en-US" dirty="0">
                <a:latin typeface="Arial" panose="020B0604020202020204" pitchFamily="34" charset="0"/>
              </a:endParaRPr>
            </a:p>
          </p:txBody>
        </p:sp>
        <p:sp>
          <p:nvSpPr>
            <p:cNvPr id="57350" name="Line 4"/>
            <p:cNvSpPr/>
            <p:nvPr/>
          </p:nvSpPr>
          <p:spPr>
            <a:xfrm>
              <a:off x="4656" y="1056"/>
              <a:ext cx="0" cy="288"/>
            </a:xfrm>
            <a:prstGeom prst="line">
              <a:avLst/>
            </a:prstGeom>
            <a:ln w="9525" cap="flat" cmpd="sng">
              <a:solidFill>
                <a:srgbClr val="000066"/>
              </a:solidFill>
              <a:prstDash val="solid"/>
              <a:headEnd type="none" w="med" len="med"/>
              <a:tailEnd type="triangle" w="med" len="med"/>
            </a:ln>
          </p:spPr>
        </p:sp>
        <p:sp>
          <p:nvSpPr>
            <p:cNvPr id="57351" name="Line 5"/>
            <p:cNvSpPr/>
            <p:nvPr/>
          </p:nvSpPr>
          <p:spPr>
            <a:xfrm>
              <a:off x="4646" y="1608"/>
              <a:ext cx="0" cy="288"/>
            </a:xfrm>
            <a:prstGeom prst="line">
              <a:avLst/>
            </a:prstGeom>
            <a:ln w="9525" cap="flat" cmpd="sng">
              <a:solidFill>
                <a:srgbClr val="0000CC"/>
              </a:solidFill>
              <a:prstDash val="solid"/>
              <a:headEnd type="none" w="med" len="med"/>
              <a:tailEnd type="triangle" w="med" len="med"/>
            </a:ln>
          </p:spPr>
        </p:sp>
        <p:sp>
          <p:nvSpPr>
            <p:cNvPr id="57352" name="Line 6"/>
            <p:cNvSpPr/>
            <p:nvPr/>
          </p:nvSpPr>
          <p:spPr>
            <a:xfrm>
              <a:off x="4694" y="2136"/>
              <a:ext cx="0" cy="288"/>
            </a:xfrm>
            <a:prstGeom prst="line">
              <a:avLst/>
            </a:prstGeom>
            <a:ln w="9525" cap="flat" cmpd="sng">
              <a:solidFill>
                <a:srgbClr val="0000CC"/>
              </a:solidFill>
              <a:prstDash val="solid"/>
              <a:headEnd type="none" w="med" len="med"/>
              <a:tailEnd type="triangle" w="med" len="med"/>
            </a:ln>
          </p:spPr>
        </p:sp>
        <p:sp>
          <p:nvSpPr>
            <p:cNvPr id="57353" name="Line 7"/>
            <p:cNvSpPr/>
            <p:nvPr/>
          </p:nvSpPr>
          <p:spPr>
            <a:xfrm>
              <a:off x="4694" y="2664"/>
              <a:ext cx="0" cy="288"/>
            </a:xfrm>
            <a:prstGeom prst="line">
              <a:avLst/>
            </a:prstGeom>
            <a:ln w="9525" cap="flat" cmpd="sng">
              <a:solidFill>
                <a:srgbClr val="0000CC"/>
              </a:solidFill>
              <a:prstDash val="solid"/>
              <a:headEnd type="none" w="med" len="med"/>
              <a:tailEnd type="triangle" w="med" len="med"/>
            </a:ln>
          </p:spPr>
        </p:sp>
        <p:sp>
          <p:nvSpPr>
            <p:cNvPr id="57354" name="Line 8"/>
            <p:cNvSpPr/>
            <p:nvPr/>
          </p:nvSpPr>
          <p:spPr>
            <a:xfrm>
              <a:off x="4704" y="3264"/>
              <a:ext cx="0" cy="336"/>
            </a:xfrm>
            <a:prstGeom prst="line">
              <a:avLst/>
            </a:prstGeom>
            <a:ln w="9525" cap="flat" cmpd="sng">
              <a:solidFill>
                <a:srgbClr val="0000CC"/>
              </a:solidFill>
              <a:prstDash val="solid"/>
              <a:headEnd type="none" w="med" len="med"/>
              <a:tailEnd type="triangle" w="med" len="med"/>
            </a:ln>
          </p:spPr>
        </p:sp>
        <p:sp>
          <p:nvSpPr>
            <p:cNvPr id="57355" name="Text Box 9"/>
            <p:cNvSpPr txBox="1"/>
            <p:nvPr/>
          </p:nvSpPr>
          <p:spPr>
            <a:xfrm>
              <a:off x="4070" y="1301"/>
              <a:ext cx="1488" cy="327"/>
            </a:xfrm>
            <a:prstGeom prst="rect">
              <a:avLst/>
            </a:prstGeom>
            <a:noFill/>
            <a:ln w="9525">
              <a:noFill/>
            </a:ln>
          </p:spPr>
          <p:txBody>
            <a:bodyPr>
              <a:spAutoFit/>
            </a:bodyPr>
            <a:p>
              <a:r>
                <a:rPr lang="zh-CN" altLang="en-US" sz="2800" b="1" dirty="0">
                  <a:solidFill>
                    <a:srgbClr val="660033"/>
                  </a:solidFill>
                  <a:latin typeface="Arial" panose="020B0604020202020204" pitchFamily="34" charset="0"/>
                  <a:ea typeface="_x000B__x000C_"/>
                </a:rPr>
                <a:t>形成前芽孢</a:t>
              </a:r>
              <a:r>
                <a:rPr lang="zh-CN" altLang="en-US" sz="2800" dirty="0">
                  <a:solidFill>
                    <a:schemeClr val="accent1"/>
                  </a:solidFill>
                  <a:latin typeface="Arial" panose="020B0604020202020204" pitchFamily="34" charset="0"/>
                  <a:ea typeface="_x000B__x000C_"/>
                </a:rPr>
                <a:t> </a:t>
              </a:r>
              <a:endParaRPr lang="zh-CN" altLang="en-US" dirty="0">
                <a:latin typeface="Arial" panose="020B0604020202020204" pitchFamily="34" charset="0"/>
              </a:endParaRPr>
            </a:p>
          </p:txBody>
        </p:sp>
        <p:sp>
          <p:nvSpPr>
            <p:cNvPr id="57356" name="Text Box 10"/>
            <p:cNvSpPr txBox="1"/>
            <p:nvPr/>
          </p:nvSpPr>
          <p:spPr>
            <a:xfrm>
              <a:off x="3792" y="1824"/>
              <a:ext cx="1968" cy="327"/>
            </a:xfrm>
            <a:prstGeom prst="rect">
              <a:avLst/>
            </a:prstGeom>
            <a:noFill/>
            <a:ln w="9525">
              <a:noFill/>
            </a:ln>
          </p:spPr>
          <p:txBody>
            <a:bodyPr>
              <a:spAutoFit/>
            </a:bodyPr>
            <a:p>
              <a:r>
                <a:rPr lang="zh-CN" altLang="en-US" sz="2800" b="1" dirty="0">
                  <a:solidFill>
                    <a:srgbClr val="660033"/>
                  </a:solidFill>
                  <a:latin typeface="Arial" panose="020B0604020202020204" pitchFamily="34" charset="0"/>
                  <a:ea typeface="_x000B__x000C_"/>
                </a:rPr>
                <a:t>前芽孢隔膜形成</a:t>
              </a:r>
              <a:r>
                <a:rPr lang="zh-CN" altLang="en-US" sz="2800" dirty="0">
                  <a:solidFill>
                    <a:schemeClr val="accent1"/>
                  </a:solidFill>
                  <a:latin typeface="Arial" panose="020B0604020202020204" pitchFamily="34" charset="0"/>
                  <a:ea typeface="_x000B__x000C_"/>
                </a:rPr>
                <a:t> </a:t>
              </a:r>
              <a:endParaRPr lang="zh-CN" altLang="en-US" dirty="0">
                <a:latin typeface="Arial" panose="020B0604020202020204" pitchFamily="34" charset="0"/>
              </a:endParaRPr>
            </a:p>
          </p:txBody>
        </p:sp>
        <p:sp>
          <p:nvSpPr>
            <p:cNvPr id="57357" name="Text Box 11"/>
            <p:cNvSpPr txBox="1"/>
            <p:nvPr/>
          </p:nvSpPr>
          <p:spPr>
            <a:xfrm>
              <a:off x="3792" y="2352"/>
              <a:ext cx="1824" cy="327"/>
            </a:xfrm>
            <a:prstGeom prst="rect">
              <a:avLst/>
            </a:prstGeom>
            <a:noFill/>
            <a:ln w="9525">
              <a:noFill/>
            </a:ln>
          </p:spPr>
          <p:txBody>
            <a:bodyPr>
              <a:spAutoFit/>
            </a:bodyPr>
            <a:p>
              <a:r>
                <a:rPr lang="zh-CN" altLang="en-US" sz="2800" b="1" dirty="0">
                  <a:solidFill>
                    <a:srgbClr val="660033"/>
                  </a:solidFill>
                  <a:latin typeface="Arial" panose="020B0604020202020204" pitchFamily="34" charset="0"/>
                  <a:ea typeface="_x000B__x000C_"/>
                </a:rPr>
                <a:t>前芽孢发育成熟</a:t>
              </a:r>
              <a:endParaRPr lang="zh-CN" altLang="en-US" dirty="0">
                <a:latin typeface="Arial" panose="020B0604020202020204" pitchFamily="34" charset="0"/>
              </a:endParaRPr>
            </a:p>
          </p:txBody>
        </p:sp>
        <p:sp>
          <p:nvSpPr>
            <p:cNvPr id="57358" name="Text Box 12"/>
            <p:cNvSpPr txBox="1"/>
            <p:nvPr/>
          </p:nvSpPr>
          <p:spPr>
            <a:xfrm>
              <a:off x="4080" y="2928"/>
              <a:ext cx="1440" cy="327"/>
            </a:xfrm>
            <a:prstGeom prst="rect">
              <a:avLst/>
            </a:prstGeom>
            <a:noFill/>
            <a:ln w="9525">
              <a:noFill/>
            </a:ln>
          </p:spPr>
          <p:txBody>
            <a:bodyPr>
              <a:spAutoFit/>
            </a:bodyPr>
            <a:p>
              <a:r>
                <a:rPr lang="zh-CN" altLang="en-US" sz="2800" b="1" dirty="0">
                  <a:solidFill>
                    <a:srgbClr val="660033"/>
                  </a:solidFill>
                  <a:latin typeface="Arial" panose="020B0604020202020204" pitchFamily="34" charset="0"/>
                  <a:ea typeface="_x000B__x000C_"/>
                </a:rPr>
                <a:t>芽孢形成 </a:t>
              </a:r>
              <a:endParaRPr lang="zh-CN" altLang="en-US" b="1" dirty="0">
                <a:solidFill>
                  <a:srgbClr val="660033"/>
                </a:solidFill>
                <a:latin typeface="Arial" panose="020B0604020202020204" pitchFamily="34" charset="0"/>
              </a:endParaRPr>
            </a:p>
          </p:txBody>
        </p:sp>
        <p:sp>
          <p:nvSpPr>
            <p:cNvPr id="57359" name="Text Box 13"/>
            <p:cNvSpPr txBox="1"/>
            <p:nvPr/>
          </p:nvSpPr>
          <p:spPr>
            <a:xfrm>
              <a:off x="4080" y="3552"/>
              <a:ext cx="1440" cy="327"/>
            </a:xfrm>
            <a:prstGeom prst="rect">
              <a:avLst/>
            </a:prstGeom>
            <a:noFill/>
            <a:ln w="9525">
              <a:noFill/>
            </a:ln>
          </p:spPr>
          <p:txBody>
            <a:bodyPr>
              <a:spAutoFit/>
            </a:bodyPr>
            <a:p>
              <a:r>
                <a:rPr lang="zh-CN" altLang="en-US" sz="2800" b="1" u="sng" dirty="0">
                  <a:solidFill>
                    <a:srgbClr val="660033"/>
                  </a:solidFill>
                  <a:latin typeface="Arial" panose="020B0604020202020204" pitchFamily="34" charset="0"/>
                  <a:ea typeface="_x000B__x000C_"/>
                </a:rPr>
                <a:t>芽孢囊</a:t>
              </a:r>
              <a:r>
                <a:rPr lang="zh-CN" altLang="en-US" sz="2800" b="1" dirty="0">
                  <a:solidFill>
                    <a:srgbClr val="660033"/>
                  </a:solidFill>
                  <a:latin typeface="Arial" panose="020B0604020202020204" pitchFamily="34" charset="0"/>
                  <a:ea typeface="_x000B__x000C_"/>
                </a:rPr>
                <a:t>裂解</a:t>
              </a:r>
              <a:r>
                <a:rPr lang="zh-CN" altLang="en-US" sz="2800" dirty="0">
                  <a:solidFill>
                    <a:schemeClr val="accent1"/>
                  </a:solidFill>
                  <a:latin typeface="Arial" panose="020B0604020202020204" pitchFamily="34" charset="0"/>
                  <a:ea typeface="_x000B__x000C_"/>
                </a:rPr>
                <a:t> </a:t>
              </a:r>
              <a:endParaRPr lang="zh-CN" altLang="en-US" dirty="0">
                <a:latin typeface="Arial" panose="020B0604020202020204" pitchFamily="34" charset="0"/>
              </a:endParaRPr>
            </a:p>
          </p:txBody>
        </p:sp>
      </p:grpSp>
      <p:sp>
        <p:nvSpPr>
          <p:cNvPr id="57348" name="矩形 15"/>
          <p:cNvSpPr/>
          <p:nvPr/>
        </p:nvSpPr>
        <p:spPr>
          <a:xfrm>
            <a:off x="539750" y="549275"/>
            <a:ext cx="3217863" cy="522288"/>
          </a:xfrm>
          <a:prstGeom prst="rect">
            <a:avLst/>
          </a:prstGeom>
          <a:noFill/>
          <a:ln w="9525">
            <a:noFill/>
          </a:ln>
        </p:spPr>
        <p:txBody>
          <a:bodyPr wrap="none">
            <a:spAutoFit/>
          </a:bodyPr>
          <a:p>
            <a:r>
              <a:rPr lang="en-US" altLang="zh-CN" sz="2800" b="1" dirty="0">
                <a:solidFill>
                  <a:srgbClr val="A50021"/>
                </a:solidFill>
                <a:latin typeface="Times New Roman" panose="02020603050405020304" pitchFamily="18" charset="0"/>
                <a:ea typeface="SimSun" panose="02010600030101010101" pitchFamily="2" charset="-122"/>
              </a:rPr>
              <a:t>(3)</a:t>
            </a:r>
            <a:r>
              <a:rPr lang="zh-CN" altLang="en-US" sz="2800" b="1" dirty="0">
                <a:solidFill>
                  <a:srgbClr val="A50021"/>
                </a:solidFill>
                <a:latin typeface="Times New Roman" panose="02020603050405020304" pitchFamily="18" charset="0"/>
                <a:ea typeface="SimSun" panose="02010600030101010101" pitchFamily="2" charset="-122"/>
              </a:rPr>
              <a:t> 芽孢形成过程</a:t>
            </a:r>
            <a:r>
              <a:rPr lang="zh-CN" altLang="en-US" sz="2800" dirty="0">
                <a:solidFill>
                  <a:srgbClr val="A50021"/>
                </a:solidFill>
                <a:latin typeface="Arial" panose="020B0604020202020204" pitchFamily="34" charset="0"/>
                <a:ea typeface="SimSun" panose="02010600030101010101" pitchFamily="2" charset="-122"/>
              </a:rPr>
              <a:t>：</a:t>
            </a:r>
            <a:endParaRPr lang="zh-CN" altLang="en-US" sz="2800" dirty="0">
              <a:latin typeface="Arial" panose="020B0604020202020204" pitchFamily="34" charset="0"/>
            </a:endParaRP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8370" name="Rectangle 2"/>
          <p:cNvSpPr/>
          <p:nvPr/>
        </p:nvSpPr>
        <p:spPr>
          <a:xfrm>
            <a:off x="468313" y="1628775"/>
            <a:ext cx="8001000" cy="3859213"/>
          </a:xfrm>
          <a:prstGeom prst="rect">
            <a:avLst/>
          </a:prstGeom>
          <a:noFill/>
          <a:ln w="57150" cap="flat" cmpd="thickThin">
            <a:solidFill>
              <a:schemeClr val="bg1"/>
            </a:solidFill>
            <a:prstDash val="solid"/>
            <a:miter/>
            <a:headEnd type="none" w="med" len="med"/>
            <a:tailEnd type="none" w="med" len="med"/>
          </a:ln>
        </p:spPr>
        <p:txBody>
          <a:bodyPr>
            <a:spAutoFit/>
          </a:bodyPr>
          <a:p>
            <a:pPr marL="377825" indent="-377825">
              <a:spcBef>
                <a:spcPct val="20000"/>
              </a:spcBef>
              <a:buClr>
                <a:srgbClr val="CC00CC"/>
              </a:buClr>
              <a:buSzPct val="60000"/>
              <a:buFont typeface="Wingdings" panose="05000000000000000000" pitchFamily="2" charset="2"/>
            </a:pPr>
            <a:r>
              <a:rPr lang="en-US" altLang="zh-CN" sz="3200" b="1" dirty="0">
                <a:solidFill>
                  <a:srgbClr val="660033"/>
                </a:solidFill>
                <a:latin typeface="楷体_GB2312" pitchFamily="49" charset="-122"/>
                <a:ea typeface="楷体_GB2312" pitchFamily="49" charset="-122"/>
              </a:rPr>
              <a:t>★</a:t>
            </a:r>
            <a:r>
              <a:rPr lang="en-US" altLang="zh-CN" sz="2800" b="1" dirty="0">
                <a:solidFill>
                  <a:srgbClr val="660033"/>
                </a:solidFill>
                <a:latin typeface="楷体_GB2312" pitchFamily="49" charset="-122"/>
                <a:ea typeface="楷体_GB2312" pitchFamily="49" charset="-122"/>
              </a:rPr>
              <a:t>1</a:t>
            </a:r>
            <a:r>
              <a:rPr lang="zh-CN" altLang="en-US" sz="2800" b="1" dirty="0">
                <a:solidFill>
                  <a:srgbClr val="660033"/>
                </a:solidFill>
                <a:latin typeface="楷体_GB2312" pitchFamily="49" charset="-122"/>
                <a:ea typeface="楷体_GB2312" pitchFamily="49" charset="-122"/>
              </a:rPr>
              <a:t>、</a:t>
            </a:r>
            <a:r>
              <a:rPr lang="zh-CN" altLang="en-GB" sz="2800" b="1" dirty="0">
                <a:latin typeface="楷体_GB2312" pitchFamily="49" charset="-122"/>
                <a:ea typeface="楷体_GB2312" pitchFamily="49" charset="-122"/>
              </a:rPr>
              <a:t>对高温、</a:t>
            </a:r>
            <a:r>
              <a:rPr lang="zh-CN" altLang="en-US" sz="2800" b="1" dirty="0">
                <a:latin typeface="楷体_GB2312" pitchFamily="49" charset="-122"/>
                <a:ea typeface="楷体_GB2312" pitchFamily="49" charset="-122"/>
              </a:rPr>
              <a:t>干燥、辐射、化学药物有强大的抵抗力。 </a:t>
            </a:r>
            <a:endParaRPr lang="zh-CN" altLang="en-US" sz="2800" b="1" dirty="0">
              <a:latin typeface="楷体_GB2312" pitchFamily="49" charset="-122"/>
              <a:ea typeface="楷体_GB2312" pitchFamily="49" charset="-122"/>
            </a:endParaRPr>
          </a:p>
          <a:p>
            <a:pPr marL="377825" indent="-377825">
              <a:spcBef>
                <a:spcPct val="20000"/>
              </a:spcBef>
              <a:buClr>
                <a:srgbClr val="CC00CC"/>
              </a:buClr>
              <a:buSzPct val="60000"/>
              <a:buFont typeface="Wingdings" panose="05000000000000000000" pitchFamily="2" charset="2"/>
            </a:pPr>
            <a:r>
              <a:rPr lang="zh-CN" altLang="en-US" sz="2800" b="1" dirty="0">
                <a:solidFill>
                  <a:srgbClr val="660033"/>
                </a:solidFill>
                <a:latin typeface="楷体_GB2312" pitchFamily="49" charset="-122"/>
                <a:ea typeface="楷体_GB2312" pitchFamily="49" charset="-122"/>
              </a:rPr>
              <a:t>★</a:t>
            </a:r>
            <a:r>
              <a:rPr lang="en-US" altLang="zh-CN" sz="2800" b="1" dirty="0">
                <a:solidFill>
                  <a:srgbClr val="660033"/>
                </a:solidFill>
                <a:latin typeface="楷体_GB2312" pitchFamily="49" charset="-122"/>
                <a:ea typeface="楷体_GB2312" pitchFamily="49" charset="-122"/>
              </a:rPr>
              <a:t>2</a:t>
            </a:r>
            <a:r>
              <a:rPr lang="zh-CN" altLang="en-US" sz="2800" b="1" dirty="0">
                <a:solidFill>
                  <a:srgbClr val="660033"/>
                </a:solidFill>
                <a:latin typeface="楷体_GB2312" pitchFamily="49" charset="-122"/>
                <a:ea typeface="楷体_GB2312" pitchFamily="49" charset="-122"/>
              </a:rPr>
              <a:t>、</a:t>
            </a:r>
            <a:r>
              <a:rPr lang="zh-CN" altLang="en-US" sz="2800" b="1" dirty="0">
                <a:latin typeface="楷体_GB2312" pitchFamily="49" charset="-122"/>
                <a:ea typeface="楷体_GB2312" pitchFamily="49" charset="-122"/>
              </a:rPr>
              <a:t>含水量低</a:t>
            </a:r>
            <a:r>
              <a:rPr lang="en-US" altLang="zh-CN" sz="2800" b="1" dirty="0">
                <a:latin typeface="Arial" panose="020B0604020202020204" pitchFamily="34" charset="0"/>
              </a:rPr>
              <a:t>only 10-30% of the water content of the vegetative cell </a:t>
            </a:r>
            <a:r>
              <a:rPr lang="zh-CN" altLang="en-US" sz="2800" b="1" dirty="0">
                <a:latin typeface="楷体_GB2312" pitchFamily="49" charset="-122"/>
                <a:ea typeface="楷体_GB2312" pitchFamily="49" charset="-122"/>
              </a:rPr>
              <a:t>、壁厚而致密，通透性差</a:t>
            </a:r>
            <a:r>
              <a:rPr lang="en-US" altLang="zh-CN" sz="2800" b="1" dirty="0">
                <a:latin typeface="楷体_GB2312" pitchFamily="49" charset="-122"/>
                <a:ea typeface="楷体_GB2312" pitchFamily="49" charset="-122"/>
              </a:rPr>
              <a:t>,</a:t>
            </a:r>
            <a:r>
              <a:rPr lang="zh-CN" altLang="en-US" sz="2800" b="1" dirty="0">
                <a:latin typeface="楷体_GB2312" pitchFamily="49" charset="-122"/>
                <a:ea typeface="楷体_GB2312" pitchFamily="49" charset="-122"/>
              </a:rPr>
              <a:t>不易着色，折光性强。</a:t>
            </a:r>
            <a:endParaRPr lang="zh-CN" altLang="en-US" sz="2800" b="1" dirty="0">
              <a:latin typeface="楷体_GB2312" pitchFamily="49" charset="-122"/>
              <a:ea typeface="楷体_GB2312" pitchFamily="49" charset="-122"/>
            </a:endParaRPr>
          </a:p>
          <a:p>
            <a:pPr marL="377825" indent="-377825">
              <a:spcBef>
                <a:spcPct val="20000"/>
              </a:spcBef>
              <a:buClr>
                <a:srgbClr val="CC00CC"/>
              </a:buClr>
              <a:buSzPct val="60000"/>
              <a:buFont typeface="Wingdings" panose="05000000000000000000" pitchFamily="2" charset="2"/>
            </a:pPr>
            <a:r>
              <a:rPr lang="zh-CN" altLang="en-US" sz="2800" b="1" dirty="0">
                <a:latin typeface="楷体_GB2312" pitchFamily="49" charset="-122"/>
                <a:ea typeface="楷体_GB2312" pitchFamily="49" charset="-122"/>
              </a:rPr>
              <a:t>★</a:t>
            </a:r>
            <a:r>
              <a:rPr lang="en-US" altLang="zh-CN" sz="2800" b="1" dirty="0">
                <a:latin typeface="楷体_GB2312" pitchFamily="49" charset="-122"/>
                <a:ea typeface="楷体_GB2312" pitchFamily="49" charset="-122"/>
              </a:rPr>
              <a:t>3</a:t>
            </a:r>
            <a:r>
              <a:rPr lang="zh-CN" altLang="en-US" sz="2800" b="1" dirty="0">
                <a:latin typeface="楷体_GB2312" pitchFamily="49" charset="-122"/>
                <a:ea typeface="楷体_GB2312" pitchFamily="49" charset="-122"/>
              </a:rPr>
              <a:t>、芽胞内新陈代谢几乎停止，处于休眠状态，但保持潜在萌发力。</a:t>
            </a:r>
            <a:endParaRPr lang="zh-CN" altLang="en-US" sz="2800" b="1" dirty="0">
              <a:latin typeface="楷体_GB2312" pitchFamily="49" charset="-122"/>
              <a:ea typeface="楷体_GB2312" pitchFamily="49" charset="-122"/>
            </a:endParaRPr>
          </a:p>
          <a:p>
            <a:pPr marL="377825" indent="-377825">
              <a:spcBef>
                <a:spcPct val="20000"/>
              </a:spcBef>
              <a:buClr>
                <a:srgbClr val="CC00CC"/>
              </a:buClr>
              <a:buSzPct val="60000"/>
              <a:buFont typeface="Wingdings" panose="05000000000000000000" pitchFamily="2" charset="2"/>
            </a:pPr>
            <a:r>
              <a:rPr lang="zh-CN" altLang="en-US" sz="2800" b="1" dirty="0">
                <a:solidFill>
                  <a:srgbClr val="660033"/>
                </a:solidFill>
                <a:latin typeface="楷体_GB2312" pitchFamily="49" charset="-122"/>
                <a:ea typeface="楷体_GB2312" pitchFamily="49" charset="-122"/>
              </a:rPr>
              <a:t>★</a:t>
            </a:r>
            <a:r>
              <a:rPr lang="en-US" altLang="zh-CN" sz="2800" b="1" dirty="0">
                <a:solidFill>
                  <a:srgbClr val="660033"/>
                </a:solidFill>
                <a:latin typeface="楷体_GB2312" pitchFamily="49" charset="-122"/>
                <a:ea typeface="楷体_GB2312" pitchFamily="49" charset="-122"/>
              </a:rPr>
              <a:t>4</a:t>
            </a:r>
            <a:r>
              <a:rPr lang="zh-CN" altLang="en-US" sz="2800" b="1" dirty="0">
                <a:solidFill>
                  <a:srgbClr val="660033"/>
                </a:solidFill>
                <a:latin typeface="楷体_GB2312" pitchFamily="49" charset="-122"/>
                <a:ea typeface="楷体_GB2312" pitchFamily="49" charset="-122"/>
              </a:rPr>
              <a:t>、</a:t>
            </a:r>
            <a:r>
              <a:rPr lang="zh-CN" altLang="en-US" sz="2800" b="1" dirty="0">
                <a:latin typeface="楷体_GB2312" pitchFamily="49" charset="-122"/>
                <a:ea typeface="楷体_GB2312" pitchFamily="49" charset="-122"/>
              </a:rPr>
              <a:t>一个芽孢萌发只产生一个营养状态的细胞。</a:t>
            </a:r>
            <a:endParaRPr lang="zh-CN" altLang="en-US" sz="2800" b="1" dirty="0">
              <a:latin typeface="楷体_GB2312" pitchFamily="49" charset="-122"/>
              <a:ea typeface="楷体_GB2312" pitchFamily="49" charset="-122"/>
            </a:endParaRPr>
          </a:p>
        </p:txBody>
      </p:sp>
      <p:sp>
        <p:nvSpPr>
          <p:cNvPr id="58371" name="矩形 4"/>
          <p:cNvSpPr/>
          <p:nvPr/>
        </p:nvSpPr>
        <p:spPr>
          <a:xfrm>
            <a:off x="539750" y="549275"/>
            <a:ext cx="2495550" cy="522288"/>
          </a:xfrm>
          <a:prstGeom prst="rect">
            <a:avLst/>
          </a:prstGeom>
          <a:noFill/>
          <a:ln w="9525">
            <a:noFill/>
          </a:ln>
        </p:spPr>
        <p:txBody>
          <a:bodyPr wrap="none">
            <a:spAutoFit/>
          </a:bodyPr>
          <a:p>
            <a:r>
              <a:rPr lang="en-US" altLang="zh-CN" sz="2800" b="1" dirty="0">
                <a:solidFill>
                  <a:srgbClr val="A50021"/>
                </a:solidFill>
                <a:latin typeface="Times New Roman" panose="02020603050405020304" pitchFamily="18" charset="0"/>
                <a:ea typeface="SimSun" panose="02010600030101010101" pitchFamily="2" charset="-122"/>
              </a:rPr>
              <a:t>(4)</a:t>
            </a:r>
            <a:r>
              <a:rPr lang="zh-CN" altLang="en-US" sz="2800" b="1" dirty="0">
                <a:solidFill>
                  <a:srgbClr val="A50021"/>
                </a:solidFill>
                <a:latin typeface="Times New Roman" panose="02020603050405020304" pitchFamily="18" charset="0"/>
                <a:ea typeface="SimSun" panose="02010600030101010101" pitchFamily="2" charset="-122"/>
              </a:rPr>
              <a:t> 芽孢特征</a:t>
            </a:r>
            <a:r>
              <a:rPr lang="zh-CN" altLang="en-US" sz="2800" dirty="0">
                <a:solidFill>
                  <a:srgbClr val="A50021"/>
                </a:solidFill>
                <a:latin typeface="Arial" panose="020B0604020202020204" pitchFamily="34" charset="0"/>
                <a:ea typeface="SimSun" panose="02010600030101010101" pitchFamily="2" charset="-122"/>
              </a:rPr>
              <a:t>：</a:t>
            </a:r>
            <a:endParaRPr lang="zh-CN" altLang="en-US" sz="2800" dirty="0">
              <a:latin typeface="Arial" panose="020B0604020202020204" pitchFamily="34"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1986" name="Text Box 2"/>
          <p:cNvSpPr txBox="1"/>
          <p:nvPr/>
        </p:nvSpPr>
        <p:spPr>
          <a:xfrm>
            <a:off x="395288" y="1468438"/>
            <a:ext cx="7977187" cy="5200650"/>
          </a:xfrm>
          <a:prstGeom prst="rect">
            <a:avLst/>
          </a:prstGeom>
          <a:noFill/>
          <a:ln w="9525">
            <a:noFill/>
          </a:ln>
        </p:spPr>
        <p:txBody>
          <a:bodyPr>
            <a:spAutoFit/>
          </a:bodyPr>
          <a:p>
            <a:pPr marL="952500" indent="-952500">
              <a:spcBef>
                <a:spcPct val="50000"/>
              </a:spcBef>
            </a:pPr>
            <a:r>
              <a:rPr lang="zh-CN" altLang="en-US" sz="3200" b="1" dirty="0">
                <a:solidFill>
                  <a:srgbClr val="0000FF"/>
                </a:solidFill>
                <a:latin typeface="Arial" panose="020B0604020202020204" pitchFamily="34" charset="0"/>
                <a:ea typeface="黑体" panose="02010609060101010101" pitchFamily="2" charset="-122"/>
              </a:rPr>
              <a:t>一、细胞的形态构造及其功能</a:t>
            </a:r>
            <a:endParaRPr lang="zh-CN" altLang="en-US" sz="3200" b="1" dirty="0">
              <a:solidFill>
                <a:srgbClr val="0000FF"/>
              </a:solidFill>
              <a:latin typeface="Arial" panose="020B0604020202020204" pitchFamily="34" charset="0"/>
              <a:ea typeface="黑体" panose="02010609060101010101" pitchFamily="2" charset="-122"/>
            </a:endParaRPr>
          </a:p>
          <a:p>
            <a:pPr marL="952500" indent="-952500">
              <a:spcBef>
                <a:spcPct val="50000"/>
              </a:spcBef>
            </a:pPr>
            <a:r>
              <a:rPr lang="zh-CN" altLang="en-US" sz="3200" b="1" dirty="0">
                <a:solidFill>
                  <a:srgbClr val="800080"/>
                </a:solidFill>
                <a:latin typeface="Arial" panose="020B0604020202020204" pitchFamily="34" charset="0"/>
                <a:ea typeface="SimSun" panose="02010600030101010101" pitchFamily="2" charset="-122"/>
              </a:rPr>
              <a:t>（一）形态和染色</a:t>
            </a:r>
            <a:endParaRPr lang="zh-CN" altLang="en-US" sz="3200" b="1" dirty="0">
              <a:solidFill>
                <a:srgbClr val="800080"/>
              </a:solidFill>
              <a:latin typeface="Arial" panose="020B0604020202020204" pitchFamily="34" charset="0"/>
              <a:ea typeface="SimSun" panose="02010600030101010101" pitchFamily="2" charset="-122"/>
            </a:endParaRPr>
          </a:p>
          <a:p>
            <a:pPr marL="952500" indent="-952500">
              <a:lnSpc>
                <a:spcPct val="150000"/>
              </a:lnSpc>
              <a:spcBef>
                <a:spcPct val="50000"/>
              </a:spcBef>
            </a:pPr>
            <a:r>
              <a:rPr lang="en-US" altLang="zh-CN" sz="2800" b="1" dirty="0">
                <a:solidFill>
                  <a:srgbClr val="CC00CC"/>
                </a:solidFill>
                <a:latin typeface="黑体" panose="02010609060101010101" pitchFamily="2" charset="-122"/>
                <a:ea typeface="黑体" panose="02010609060101010101" pitchFamily="2" charset="-122"/>
              </a:rPr>
              <a:t>1</a:t>
            </a:r>
            <a:r>
              <a:rPr lang="zh-CN" altLang="en-US" sz="2800" b="1" dirty="0">
                <a:solidFill>
                  <a:srgbClr val="CC00CC"/>
                </a:solidFill>
                <a:latin typeface="黑体" panose="02010609060101010101" pitchFamily="2" charset="-122"/>
                <a:ea typeface="黑体" panose="02010609060101010101" pitchFamily="2" charset="-122"/>
              </a:rPr>
              <a:t>、细菌的形态</a:t>
            </a:r>
            <a:endParaRPr lang="zh-CN" altLang="en-US" sz="2800" b="1" dirty="0">
              <a:solidFill>
                <a:srgbClr val="CC00CC"/>
              </a:solidFill>
              <a:latin typeface="黑体" panose="02010609060101010101" pitchFamily="2" charset="-122"/>
              <a:ea typeface="黑体" panose="02010609060101010101" pitchFamily="2" charset="-122"/>
            </a:endParaRPr>
          </a:p>
          <a:p>
            <a:pPr marL="952500" indent="-952500">
              <a:lnSpc>
                <a:spcPct val="130000"/>
              </a:lnSpc>
              <a:spcBef>
                <a:spcPct val="50000"/>
              </a:spcBef>
            </a:pPr>
            <a:r>
              <a:rPr lang="zh-CN" altLang="en-US" sz="2400" b="1" dirty="0">
                <a:solidFill>
                  <a:srgbClr val="000099"/>
                </a:solidFill>
                <a:latin typeface="SimSun" panose="02010600030101010101" pitchFamily="2" charset="-122"/>
                <a:ea typeface="SimSun" panose="02010600030101010101" pitchFamily="2" charset="-122"/>
              </a:rPr>
              <a:t>球菌</a:t>
            </a:r>
            <a:r>
              <a:rPr lang="zh-CN" altLang="en-US" sz="2400" b="1" dirty="0">
                <a:solidFill>
                  <a:srgbClr val="000099"/>
                </a:solidFill>
                <a:latin typeface="Arial" panose="020B0604020202020204" pitchFamily="34" charset="0"/>
                <a:ea typeface="SimSun" panose="02010600030101010101" pitchFamily="2" charset="-122"/>
              </a:rPr>
              <a:t> </a:t>
            </a:r>
            <a:r>
              <a:rPr lang="zh-CN" altLang="en-US" sz="2400" dirty="0">
                <a:solidFill>
                  <a:srgbClr val="000099"/>
                </a:solidFill>
                <a:latin typeface="Arial" panose="020B0604020202020204" pitchFamily="34" charset="0"/>
                <a:ea typeface="SimSun" panose="02010600030101010101" pitchFamily="2" charset="-122"/>
              </a:rPr>
              <a:t>：</a:t>
            </a:r>
            <a:r>
              <a:rPr lang="zh-CN" altLang="en-US" sz="2400" b="1" dirty="0">
                <a:solidFill>
                  <a:srgbClr val="080808"/>
                </a:solidFill>
                <a:latin typeface="楷体_GB2312" pitchFamily="49" charset="-122"/>
                <a:ea typeface="楷体_GB2312" pitchFamily="49" charset="-122"/>
              </a:rPr>
              <a:t>单球菌、双球菌、四联球菌、八叠球菌和葡萄球菌</a:t>
            </a:r>
            <a:r>
              <a:rPr lang="zh-CN" altLang="en-US" sz="2400" b="1" dirty="0">
                <a:solidFill>
                  <a:srgbClr val="080808"/>
                </a:solidFill>
                <a:latin typeface="SimSun" panose="02010600030101010101" pitchFamily="2" charset="-122"/>
                <a:ea typeface="SimSun" panose="02010600030101010101" pitchFamily="2" charset="-122"/>
              </a:rPr>
              <a:t>。</a:t>
            </a:r>
            <a:endParaRPr lang="zh-CN" altLang="en-US" sz="2400" b="1" dirty="0">
              <a:solidFill>
                <a:srgbClr val="080808"/>
              </a:solidFill>
              <a:latin typeface="SimSun" panose="02010600030101010101" pitchFamily="2" charset="-122"/>
              <a:ea typeface="SimSun" panose="02010600030101010101" pitchFamily="2" charset="-122"/>
            </a:endParaRPr>
          </a:p>
          <a:p>
            <a:pPr marL="952500" indent="-952500">
              <a:lnSpc>
                <a:spcPct val="130000"/>
              </a:lnSpc>
              <a:spcBef>
                <a:spcPct val="50000"/>
              </a:spcBef>
            </a:pPr>
            <a:r>
              <a:rPr lang="zh-CN" altLang="en-US" sz="2400" b="1" dirty="0">
                <a:solidFill>
                  <a:srgbClr val="000099"/>
                </a:solidFill>
                <a:latin typeface="SimSun" panose="02010600030101010101" pitchFamily="2" charset="-122"/>
                <a:ea typeface="SimSun" panose="02010600030101010101" pitchFamily="2" charset="-122"/>
              </a:rPr>
              <a:t>杆菌 ：</a:t>
            </a:r>
            <a:r>
              <a:rPr lang="zh-CN" altLang="en-US" sz="2400" b="1" dirty="0">
                <a:solidFill>
                  <a:srgbClr val="080808"/>
                </a:solidFill>
                <a:latin typeface="楷体_GB2312" pitchFamily="49" charset="-122"/>
                <a:ea typeface="楷体_GB2312" pitchFamily="49" charset="-122"/>
              </a:rPr>
              <a:t>短杆或球杆状（甲烷短杆菌属）、棒杆状（枯草杆菌）、梭状、梭杆状、月亮状、分枝状（双歧杆菌）、竹节状（炭疽芽孢杆菌）等。</a:t>
            </a:r>
            <a:r>
              <a:rPr lang="zh-CN" altLang="en-US" sz="2400" b="1" dirty="0">
                <a:latin typeface="SimSun" panose="02010600030101010101" pitchFamily="2" charset="-122"/>
                <a:ea typeface="SimSun" panose="02010600030101010101" pitchFamily="2" charset="-122"/>
              </a:rPr>
              <a:t> </a:t>
            </a:r>
            <a:endParaRPr lang="zh-CN" altLang="en-US" sz="2400" b="1" dirty="0">
              <a:latin typeface="SimSun" panose="02010600030101010101" pitchFamily="2" charset="-122"/>
              <a:ea typeface="SimSun" panose="02010600030101010101" pitchFamily="2" charset="-122"/>
            </a:endParaRPr>
          </a:p>
          <a:p>
            <a:pPr marL="952500" indent="-952500">
              <a:lnSpc>
                <a:spcPct val="130000"/>
              </a:lnSpc>
              <a:spcBef>
                <a:spcPct val="50000"/>
              </a:spcBef>
            </a:pPr>
            <a:r>
              <a:rPr lang="zh-CN" altLang="en-US" sz="2400" b="1" dirty="0">
                <a:solidFill>
                  <a:srgbClr val="000099"/>
                </a:solidFill>
                <a:latin typeface="SimSun" panose="02010600030101010101" pitchFamily="2" charset="-122"/>
                <a:ea typeface="SimSun" panose="02010600030101010101" pitchFamily="2" charset="-122"/>
              </a:rPr>
              <a:t>螺旋菌 ：</a:t>
            </a:r>
            <a:r>
              <a:rPr lang="zh-CN" altLang="en-US" sz="2400" b="1" dirty="0">
                <a:solidFill>
                  <a:srgbClr val="080808"/>
                </a:solidFill>
                <a:latin typeface="楷体_GB2312" pitchFamily="49" charset="-122"/>
                <a:ea typeface="楷体_GB2312" pitchFamily="49" charset="-122"/>
              </a:rPr>
              <a:t>螺旋状。</a:t>
            </a:r>
            <a:r>
              <a:rPr lang="zh-CN" altLang="en-US" sz="2800" b="1" dirty="0">
                <a:latin typeface="SimSun" panose="02010600030101010101" pitchFamily="2" charset="-122"/>
                <a:ea typeface="SimSun" panose="02010600030101010101" pitchFamily="2" charset="-122"/>
              </a:rPr>
              <a:t> </a:t>
            </a:r>
            <a:r>
              <a:rPr lang="zh-CN" altLang="en-US" sz="2800" b="1" dirty="0">
                <a:latin typeface="Arial" panose="020B0604020202020204" pitchFamily="34" charset="0"/>
                <a:ea typeface="SimSun" panose="02010600030101010101" pitchFamily="2" charset="-122"/>
              </a:rPr>
              <a:t> </a:t>
            </a:r>
            <a:endParaRPr lang="zh-CN" altLang="en-US" sz="2800" b="1" dirty="0">
              <a:latin typeface="Arial" panose="020B0604020202020204" pitchFamily="34" charset="0"/>
              <a:ea typeface="SimSun" panose="02010600030101010101" pitchFamily="2" charset="-122"/>
            </a:endParaRPr>
          </a:p>
        </p:txBody>
      </p:sp>
      <p:sp>
        <p:nvSpPr>
          <p:cNvPr id="9219" name="Text Box 4"/>
          <p:cNvSpPr txBox="1"/>
          <p:nvPr/>
        </p:nvSpPr>
        <p:spPr>
          <a:xfrm>
            <a:off x="460375" y="620713"/>
            <a:ext cx="7777163" cy="762000"/>
          </a:xfrm>
          <a:prstGeom prst="rect">
            <a:avLst/>
          </a:prstGeom>
          <a:noFill/>
          <a:ln w="9525">
            <a:noFill/>
          </a:ln>
        </p:spPr>
        <p:txBody>
          <a:bodyPr>
            <a:spAutoFit/>
          </a:bodyPr>
          <a:p>
            <a:pPr>
              <a:spcBef>
                <a:spcPct val="50000"/>
              </a:spcBef>
            </a:pPr>
            <a:r>
              <a:rPr lang="zh-CN" altLang="en-US" sz="4400" b="1" dirty="0">
                <a:solidFill>
                  <a:srgbClr val="A50021"/>
                </a:solidFill>
                <a:latin typeface="隶书" pitchFamily="49" charset="-122"/>
                <a:ea typeface="隶书" pitchFamily="49" charset="-122"/>
              </a:rPr>
              <a:t>第一节 细 菌</a:t>
            </a:r>
            <a:endParaRPr lang="zh-CN" altLang="en-US" sz="4400" b="1" dirty="0">
              <a:solidFill>
                <a:srgbClr val="A50021"/>
              </a:solidFill>
              <a:latin typeface="隶书" pitchFamily="49" charset="-122"/>
              <a:ea typeface="隶书"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0" presetClass="entr" presetSubtype="0" fill="hold" nodeType="withEffect">
                                  <p:stCondLst>
                                    <p:cond delay="0"/>
                                  </p:stCondLst>
                                  <p:iterate type="lt">
                                    <p:tmPct val="10000"/>
                                  </p:iterate>
                                  <p:childTnLst>
                                    <p:set>
                                      <p:cBhvr>
                                        <p:cTn id="6" dur="1" fill="hold">
                                          <p:stCondLst>
                                            <p:cond delay="0"/>
                                          </p:stCondLst>
                                        </p:cTn>
                                        <p:tgtEl>
                                          <p:spTgt spid="41986">
                                            <p:txEl>
                                              <p:charRg st="0" end="14"/>
                                            </p:txEl>
                                          </p:spTgt>
                                        </p:tgtEl>
                                        <p:attrNameLst>
                                          <p:attrName>style.visibility</p:attrName>
                                        </p:attrNameLst>
                                      </p:cBhvr>
                                      <p:to>
                                        <p:strVal val="visible"/>
                                      </p:to>
                                    </p:set>
                                    <p:animEffect transition="in" filter="fade">
                                      <p:cBhvr>
                                        <p:cTn id="7" dur="1000"/>
                                        <p:tgtEl>
                                          <p:spTgt spid="41986">
                                            <p:txEl>
                                              <p:charRg st="0" end="14"/>
                                            </p:txEl>
                                          </p:spTgt>
                                        </p:tgtEl>
                                      </p:cBhvr>
                                    </p:animEffect>
                                    <p:anim calcmode="lin" valueType="num">
                                      <p:cBhvr>
                                        <p:cTn id="8" dur="1000" fill="hold"/>
                                        <p:tgtEl>
                                          <p:spTgt spid="41986">
                                            <p:txEl>
                                              <p:charRg st="0" end="14"/>
                                            </p:txEl>
                                          </p:spTgt>
                                        </p:tgtEl>
                                        <p:attrNameLst>
                                          <p:attrName>ppt_x</p:attrName>
                                        </p:attrNameLst>
                                      </p:cBhvr>
                                      <p:tavLst>
                                        <p:tav tm="0">
                                          <p:val>
                                            <p:strVal val="#ppt_x-.1"/>
                                          </p:val>
                                        </p:tav>
                                        <p:tav tm="100000">
                                          <p:val>
                                            <p:strVal val="#ppt_x"/>
                                          </p:val>
                                        </p:tav>
                                      </p:tavLst>
                                    </p:anim>
                                    <p:anim calcmode="lin" valueType="num">
                                      <p:cBhvr>
                                        <p:cTn id="9" dur="1000" fill="hold"/>
                                        <p:tgtEl>
                                          <p:spTgt spid="41986">
                                            <p:txEl>
                                              <p:charRg st="0" end="14"/>
                                            </p:txEl>
                                          </p:spTgt>
                                        </p:tgtEl>
                                        <p:attrNameLst>
                                          <p:attrName>ppt_y</p:attrName>
                                        </p:attrNameLst>
                                      </p:cBhvr>
                                      <p:tavLst>
                                        <p:tav tm="0">
                                          <p:val>
                                            <p:strVal val="#ppt_y"/>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3" presetClass="entr" presetSubtype="10" fill="hold" nodeType="clickEffect">
                                  <p:stCondLst>
                                    <p:cond delay="0"/>
                                  </p:stCondLst>
                                  <p:childTnLst>
                                    <p:set>
                                      <p:cBhvr>
                                        <p:cTn id="13" dur="1" fill="hold">
                                          <p:stCondLst>
                                            <p:cond delay="0"/>
                                          </p:stCondLst>
                                        </p:cTn>
                                        <p:tgtEl>
                                          <p:spTgt spid="41986">
                                            <p:txEl>
                                              <p:charRg st="14" end="23"/>
                                            </p:txEl>
                                          </p:spTgt>
                                        </p:tgtEl>
                                        <p:attrNameLst>
                                          <p:attrName>style.visibility</p:attrName>
                                        </p:attrNameLst>
                                      </p:cBhvr>
                                      <p:to>
                                        <p:strVal val="visible"/>
                                      </p:to>
                                    </p:set>
                                    <p:animEffect transition="in" filter="blinds(horizontal)">
                                      <p:cBhvr>
                                        <p:cTn id="14" dur="500"/>
                                        <p:tgtEl>
                                          <p:spTgt spid="41986">
                                            <p:txEl>
                                              <p:charRg st="14" end="23"/>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27" presetClass="entr" presetSubtype="0" fill="hold" nodeType="clickEffect">
                                  <p:stCondLst>
                                    <p:cond delay="0"/>
                                  </p:stCondLst>
                                  <p:iterate type="lt">
                                    <p:tmPct val="50000"/>
                                  </p:iterate>
                                  <p:childTnLst>
                                    <p:set>
                                      <p:cBhvr>
                                        <p:cTn id="18" dur="1" fill="hold">
                                          <p:stCondLst>
                                            <p:cond delay="0"/>
                                          </p:stCondLst>
                                        </p:cTn>
                                        <p:tgtEl>
                                          <p:spTgt spid="41986">
                                            <p:txEl>
                                              <p:charRg st="23" end="31"/>
                                            </p:txEl>
                                          </p:spTgt>
                                        </p:tgtEl>
                                        <p:attrNameLst>
                                          <p:attrName>style.visibility</p:attrName>
                                        </p:attrNameLst>
                                      </p:cBhvr>
                                      <p:to>
                                        <p:strVal val="visible"/>
                                      </p:to>
                                    </p:set>
                                    <p:anim calcmode="discrete" valueType="clr">
                                      <p:cBhvr override="childStyle">
                                        <p:cTn id="19" dur="80"/>
                                        <p:tgtEl>
                                          <p:spTgt spid="41986">
                                            <p:txEl>
                                              <p:charRg st="23" end="3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0" dur="80"/>
                                        <p:tgtEl>
                                          <p:spTgt spid="41986">
                                            <p:txEl>
                                              <p:charRg st="23" end="31"/>
                                            </p:txEl>
                                          </p:spTgt>
                                        </p:tgtEl>
                                        <p:attrNameLst>
                                          <p:attrName>fillcolor</p:attrName>
                                        </p:attrNameLst>
                                      </p:cBhvr>
                                      <p:tavLst>
                                        <p:tav tm="0">
                                          <p:val>
                                            <p:clrVal>
                                              <a:schemeClr val="accent2"/>
                                            </p:clrVal>
                                          </p:val>
                                        </p:tav>
                                        <p:tav tm="50000">
                                          <p:val>
                                            <p:clrVal>
                                              <a:schemeClr val="hlink"/>
                                            </p:clrVal>
                                          </p:val>
                                        </p:tav>
                                      </p:tavLst>
                                    </p:anim>
                                    <p:set>
                                      <p:cBhvr>
                                        <p:cTn id="21" dur="80"/>
                                        <p:tgtEl>
                                          <p:spTgt spid="41986">
                                            <p:txEl>
                                              <p:charRg st="23" end="31"/>
                                            </p:txEl>
                                          </p:spTgt>
                                        </p:tgtEl>
                                        <p:attrNameLst>
                                          <p:attrName>fill.type</p:attrName>
                                        </p:attrNameLst>
                                      </p:cBhvr>
                                      <p:to>
                                        <p:strVal val="solid"/>
                                      </p:to>
                                    </p:set>
                                  </p:childTnLst>
                                </p:cTn>
                              </p:par>
                            </p:childTnLst>
                          </p:cTn>
                        </p:par>
                      </p:childTnLst>
                    </p:cTn>
                  </p:par>
                  <p:par>
                    <p:cTn id="22" fill="hold">
                      <p:stCondLst>
                        <p:cond delay="indefinite"/>
                      </p:stCondLst>
                      <p:childTnLst>
                        <p:par>
                          <p:cTn id="23" fill="hold">
                            <p:stCondLst>
                              <p:cond delay="0"/>
                            </p:stCondLst>
                            <p:childTnLst>
                              <p:par>
                                <p:cTn id="24" presetID="27" presetClass="entr" presetSubtype="0" fill="hold" nodeType="clickEffect">
                                  <p:stCondLst>
                                    <p:cond delay="0"/>
                                  </p:stCondLst>
                                  <p:iterate type="lt">
                                    <p:tmPct val="50000"/>
                                  </p:iterate>
                                  <p:childTnLst>
                                    <p:set>
                                      <p:cBhvr>
                                        <p:cTn id="25" dur="1" fill="hold">
                                          <p:stCondLst>
                                            <p:cond delay="0"/>
                                          </p:stCondLst>
                                        </p:cTn>
                                        <p:tgtEl>
                                          <p:spTgt spid="41986">
                                            <p:txEl>
                                              <p:charRg st="31" end="59"/>
                                            </p:txEl>
                                          </p:spTgt>
                                        </p:tgtEl>
                                        <p:attrNameLst>
                                          <p:attrName>style.visibility</p:attrName>
                                        </p:attrNameLst>
                                      </p:cBhvr>
                                      <p:to>
                                        <p:strVal val="visible"/>
                                      </p:to>
                                    </p:set>
                                    <p:anim calcmode="discrete" valueType="clr">
                                      <p:cBhvr override="childStyle">
                                        <p:cTn id="26" dur="80"/>
                                        <p:tgtEl>
                                          <p:spTgt spid="41986">
                                            <p:txEl>
                                              <p:charRg st="31" end="59"/>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7" dur="80"/>
                                        <p:tgtEl>
                                          <p:spTgt spid="41986">
                                            <p:txEl>
                                              <p:charRg st="31" end="59"/>
                                            </p:txEl>
                                          </p:spTgt>
                                        </p:tgtEl>
                                        <p:attrNameLst>
                                          <p:attrName>fillcolor</p:attrName>
                                        </p:attrNameLst>
                                      </p:cBhvr>
                                      <p:tavLst>
                                        <p:tav tm="0">
                                          <p:val>
                                            <p:clrVal>
                                              <a:schemeClr val="accent2"/>
                                            </p:clrVal>
                                          </p:val>
                                        </p:tav>
                                        <p:tav tm="50000">
                                          <p:val>
                                            <p:clrVal>
                                              <a:schemeClr val="hlink"/>
                                            </p:clrVal>
                                          </p:val>
                                        </p:tav>
                                      </p:tavLst>
                                    </p:anim>
                                    <p:set>
                                      <p:cBhvr>
                                        <p:cTn id="28" dur="80"/>
                                        <p:tgtEl>
                                          <p:spTgt spid="41986">
                                            <p:txEl>
                                              <p:charRg st="31" end="59"/>
                                            </p:txEl>
                                          </p:spTgt>
                                        </p:tgtEl>
                                        <p:attrNameLst>
                                          <p:attrName>fill.type</p:attrName>
                                        </p:attrNameLst>
                                      </p:cBhvr>
                                      <p:to>
                                        <p:strVal val="solid"/>
                                      </p:to>
                                    </p:set>
                                  </p:childTnLst>
                                </p:cTn>
                              </p:par>
                            </p:childTnLst>
                          </p:cTn>
                        </p:par>
                      </p:childTnLst>
                    </p:cTn>
                  </p:par>
                  <p:par>
                    <p:cTn id="29" fill="hold">
                      <p:stCondLst>
                        <p:cond delay="indefinite"/>
                      </p:stCondLst>
                      <p:childTnLst>
                        <p:par>
                          <p:cTn id="30" fill="hold">
                            <p:stCondLst>
                              <p:cond delay="0"/>
                            </p:stCondLst>
                            <p:childTnLst>
                              <p:par>
                                <p:cTn id="31" presetID="27" presetClass="entr" presetSubtype="0" fill="hold" nodeType="clickEffect">
                                  <p:stCondLst>
                                    <p:cond delay="0"/>
                                  </p:stCondLst>
                                  <p:iterate type="lt">
                                    <p:tmPct val="50000"/>
                                  </p:iterate>
                                  <p:childTnLst>
                                    <p:set>
                                      <p:cBhvr>
                                        <p:cTn id="32" dur="1" fill="hold">
                                          <p:stCondLst>
                                            <p:cond delay="0"/>
                                          </p:stCondLst>
                                        </p:cTn>
                                        <p:tgtEl>
                                          <p:spTgt spid="41986">
                                            <p:txEl>
                                              <p:charRg st="59" end="124"/>
                                            </p:txEl>
                                          </p:spTgt>
                                        </p:tgtEl>
                                        <p:attrNameLst>
                                          <p:attrName>style.visibility</p:attrName>
                                        </p:attrNameLst>
                                      </p:cBhvr>
                                      <p:to>
                                        <p:strVal val="visible"/>
                                      </p:to>
                                    </p:set>
                                    <p:anim calcmode="discrete" valueType="clr">
                                      <p:cBhvr override="childStyle">
                                        <p:cTn id="33" dur="80"/>
                                        <p:tgtEl>
                                          <p:spTgt spid="41986">
                                            <p:txEl>
                                              <p:charRg st="59" end="124"/>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34" dur="80"/>
                                        <p:tgtEl>
                                          <p:spTgt spid="41986">
                                            <p:txEl>
                                              <p:charRg st="59" end="124"/>
                                            </p:txEl>
                                          </p:spTgt>
                                        </p:tgtEl>
                                        <p:attrNameLst>
                                          <p:attrName>fillcolor</p:attrName>
                                        </p:attrNameLst>
                                      </p:cBhvr>
                                      <p:tavLst>
                                        <p:tav tm="0">
                                          <p:val>
                                            <p:clrVal>
                                              <a:schemeClr val="accent2"/>
                                            </p:clrVal>
                                          </p:val>
                                        </p:tav>
                                        <p:tav tm="50000">
                                          <p:val>
                                            <p:clrVal>
                                              <a:schemeClr val="hlink"/>
                                            </p:clrVal>
                                          </p:val>
                                        </p:tav>
                                      </p:tavLst>
                                    </p:anim>
                                    <p:set>
                                      <p:cBhvr>
                                        <p:cTn id="35" dur="80"/>
                                        <p:tgtEl>
                                          <p:spTgt spid="41986">
                                            <p:txEl>
                                              <p:charRg st="59" end="124"/>
                                            </p:txEl>
                                          </p:spTgt>
                                        </p:tgtEl>
                                        <p:attrNameLst>
                                          <p:attrName>fill.type</p:attrName>
                                        </p:attrNameLst>
                                      </p:cBhvr>
                                      <p:to>
                                        <p:strVal val="solid"/>
                                      </p:to>
                                    </p:set>
                                  </p:childTnLst>
                                </p:cTn>
                              </p:par>
                            </p:childTnLst>
                          </p:cTn>
                        </p:par>
                      </p:childTnLst>
                    </p:cTn>
                  </p:par>
                  <p:par>
                    <p:cTn id="36" fill="hold">
                      <p:stCondLst>
                        <p:cond delay="indefinite"/>
                      </p:stCondLst>
                      <p:childTnLst>
                        <p:par>
                          <p:cTn id="37" fill="hold">
                            <p:stCondLst>
                              <p:cond delay="0"/>
                            </p:stCondLst>
                            <p:childTnLst>
                              <p:par>
                                <p:cTn id="38" presetID="27" presetClass="entr" presetSubtype="0" fill="hold" nodeType="clickEffect">
                                  <p:stCondLst>
                                    <p:cond delay="0"/>
                                  </p:stCondLst>
                                  <p:iterate type="lt">
                                    <p:tmPct val="50000"/>
                                  </p:iterate>
                                  <p:childTnLst>
                                    <p:set>
                                      <p:cBhvr>
                                        <p:cTn id="39" dur="1" fill="hold">
                                          <p:stCondLst>
                                            <p:cond delay="0"/>
                                          </p:stCondLst>
                                        </p:cTn>
                                        <p:tgtEl>
                                          <p:spTgt spid="41986">
                                            <p:txEl>
                                              <p:charRg st="124" end="136"/>
                                            </p:txEl>
                                          </p:spTgt>
                                        </p:tgtEl>
                                        <p:attrNameLst>
                                          <p:attrName>style.visibility</p:attrName>
                                        </p:attrNameLst>
                                      </p:cBhvr>
                                      <p:to>
                                        <p:strVal val="visible"/>
                                      </p:to>
                                    </p:set>
                                    <p:anim calcmode="discrete" valueType="clr">
                                      <p:cBhvr override="childStyle">
                                        <p:cTn id="40" dur="80"/>
                                        <p:tgtEl>
                                          <p:spTgt spid="41986">
                                            <p:txEl>
                                              <p:charRg st="124" end="136"/>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41" dur="80"/>
                                        <p:tgtEl>
                                          <p:spTgt spid="41986">
                                            <p:txEl>
                                              <p:charRg st="124" end="136"/>
                                            </p:txEl>
                                          </p:spTgt>
                                        </p:tgtEl>
                                        <p:attrNameLst>
                                          <p:attrName>fillcolor</p:attrName>
                                        </p:attrNameLst>
                                      </p:cBhvr>
                                      <p:tavLst>
                                        <p:tav tm="0">
                                          <p:val>
                                            <p:clrVal>
                                              <a:schemeClr val="accent2"/>
                                            </p:clrVal>
                                          </p:val>
                                        </p:tav>
                                        <p:tav tm="50000">
                                          <p:val>
                                            <p:clrVal>
                                              <a:schemeClr val="hlink"/>
                                            </p:clrVal>
                                          </p:val>
                                        </p:tav>
                                      </p:tavLst>
                                    </p:anim>
                                    <p:set>
                                      <p:cBhvr>
                                        <p:cTn id="42" dur="80"/>
                                        <p:tgtEl>
                                          <p:spTgt spid="41986">
                                            <p:txEl>
                                              <p:charRg st="124" end="136"/>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59394" name="Group 2"/>
          <p:cNvGrpSpPr/>
          <p:nvPr/>
        </p:nvGrpSpPr>
        <p:grpSpPr>
          <a:xfrm>
            <a:off x="-1587" y="1547813"/>
            <a:ext cx="9145587" cy="5410200"/>
            <a:chOff x="-3" y="189"/>
            <a:chExt cx="2949" cy="1398"/>
          </a:xfrm>
        </p:grpSpPr>
        <p:grpSp>
          <p:nvGrpSpPr>
            <p:cNvPr id="59396" name="Group 3"/>
            <p:cNvGrpSpPr/>
            <p:nvPr/>
          </p:nvGrpSpPr>
          <p:grpSpPr>
            <a:xfrm>
              <a:off x="0" y="192"/>
              <a:ext cx="2943" cy="1392"/>
              <a:chOff x="0" y="192"/>
              <a:chExt cx="2943" cy="1392"/>
            </a:xfrm>
          </p:grpSpPr>
          <p:grpSp>
            <p:nvGrpSpPr>
              <p:cNvPr id="59398" name="Group 4"/>
              <p:cNvGrpSpPr/>
              <p:nvPr/>
            </p:nvGrpSpPr>
            <p:grpSpPr>
              <a:xfrm>
                <a:off x="0" y="192"/>
                <a:ext cx="762" cy="116"/>
                <a:chOff x="0" y="192"/>
                <a:chExt cx="762" cy="116"/>
              </a:xfrm>
            </p:grpSpPr>
            <p:sp>
              <p:nvSpPr>
                <p:cNvPr id="59504" name="Rectangle 5"/>
                <p:cNvSpPr/>
                <p:nvPr/>
              </p:nvSpPr>
              <p:spPr>
                <a:xfrm>
                  <a:off x="0" y="192"/>
                  <a:ext cx="762" cy="116"/>
                </a:xfrm>
                <a:prstGeom prst="rect">
                  <a:avLst/>
                </a:prstGeom>
                <a:noFill/>
                <a:ln w="9525">
                  <a:noFill/>
                </a:ln>
              </p:spPr>
              <p:txBody>
                <a:bodyPr anchor="ctr" anchorCtr="0"/>
                <a:p>
                  <a:r>
                    <a:rPr lang="en-US" altLang="zh-CN" sz="1600" b="1" dirty="0">
                      <a:solidFill>
                        <a:srgbClr val="000000"/>
                      </a:solidFill>
                      <a:latin typeface="Arial" panose="020B0604020202020204" pitchFamily="34" charset="0"/>
                    </a:rPr>
                    <a:t>Property</a:t>
                  </a:r>
                  <a:endParaRPr lang="en-US" altLang="zh-CN" sz="1600" b="1" dirty="0">
                    <a:latin typeface="Arial" panose="020B0604020202020204" pitchFamily="34" charset="0"/>
                  </a:endParaRPr>
                </a:p>
              </p:txBody>
            </p:sp>
            <p:sp>
              <p:nvSpPr>
                <p:cNvPr id="59505" name="Rectangle 6"/>
                <p:cNvSpPr/>
                <p:nvPr/>
              </p:nvSpPr>
              <p:spPr>
                <a:xfrm>
                  <a:off x="0" y="192"/>
                  <a:ext cx="762" cy="116"/>
                </a:xfrm>
                <a:prstGeom prst="rect">
                  <a:avLst/>
                </a:prstGeom>
                <a:noFill/>
                <a:ln w="7" cap="flat" cmpd="sng">
                  <a:solidFill>
                    <a:srgbClr val="A0A0A0"/>
                  </a:solidFill>
                  <a:prstDash val="solid"/>
                  <a:miter/>
                  <a:headEnd type="none" w="med" len="med"/>
                  <a:tailEnd type="none" w="med" len="med"/>
                </a:ln>
              </p:spPr>
              <p:txBody>
                <a:bodyPr/>
                <a:p>
                  <a:endParaRPr lang="zh-CN" altLang="en-US" dirty="0">
                    <a:latin typeface="Arial" panose="020B0604020202020204" pitchFamily="34" charset="0"/>
                  </a:endParaRPr>
                </a:p>
              </p:txBody>
            </p:sp>
          </p:grpSp>
          <p:grpSp>
            <p:nvGrpSpPr>
              <p:cNvPr id="59399" name="Group 7"/>
              <p:cNvGrpSpPr/>
              <p:nvPr/>
            </p:nvGrpSpPr>
            <p:grpSpPr>
              <a:xfrm>
                <a:off x="762" y="192"/>
                <a:ext cx="1041" cy="116"/>
                <a:chOff x="762" y="192"/>
                <a:chExt cx="1041" cy="116"/>
              </a:xfrm>
            </p:grpSpPr>
            <p:sp>
              <p:nvSpPr>
                <p:cNvPr id="59502" name="Rectangle 8"/>
                <p:cNvSpPr/>
                <p:nvPr/>
              </p:nvSpPr>
              <p:spPr>
                <a:xfrm>
                  <a:off x="762" y="192"/>
                  <a:ext cx="1041" cy="116"/>
                </a:xfrm>
                <a:prstGeom prst="rect">
                  <a:avLst/>
                </a:prstGeom>
                <a:noFill/>
                <a:ln w="9525">
                  <a:noFill/>
                </a:ln>
              </p:spPr>
              <p:txBody>
                <a:bodyPr anchor="ctr" anchorCtr="0"/>
                <a:p>
                  <a:r>
                    <a:rPr lang="en-US" altLang="zh-CN" sz="1600" b="1" dirty="0">
                      <a:solidFill>
                        <a:srgbClr val="000000"/>
                      </a:solidFill>
                      <a:latin typeface="Arial" panose="020B0604020202020204" pitchFamily="34" charset="0"/>
                    </a:rPr>
                    <a:t>Vegetative cells</a:t>
                  </a:r>
                  <a:endParaRPr lang="en-US" altLang="zh-CN" sz="1600" b="1" dirty="0">
                    <a:latin typeface="Arial" panose="020B0604020202020204" pitchFamily="34" charset="0"/>
                  </a:endParaRPr>
                </a:p>
              </p:txBody>
            </p:sp>
            <p:sp>
              <p:nvSpPr>
                <p:cNvPr id="59503" name="Rectangle 9"/>
                <p:cNvSpPr/>
                <p:nvPr/>
              </p:nvSpPr>
              <p:spPr>
                <a:xfrm>
                  <a:off x="762" y="192"/>
                  <a:ext cx="1041" cy="116"/>
                </a:xfrm>
                <a:prstGeom prst="rect">
                  <a:avLst/>
                </a:prstGeom>
                <a:noFill/>
                <a:ln w="7" cap="flat" cmpd="sng">
                  <a:solidFill>
                    <a:srgbClr val="A0A0A0"/>
                  </a:solidFill>
                  <a:prstDash val="solid"/>
                  <a:miter/>
                  <a:headEnd type="none" w="med" len="med"/>
                  <a:tailEnd type="none" w="med" len="med"/>
                </a:ln>
              </p:spPr>
              <p:txBody>
                <a:bodyPr/>
                <a:p>
                  <a:endParaRPr lang="zh-CN" altLang="en-US" dirty="0">
                    <a:latin typeface="Arial" panose="020B0604020202020204" pitchFamily="34" charset="0"/>
                  </a:endParaRPr>
                </a:p>
              </p:txBody>
            </p:sp>
          </p:grpSp>
          <p:grpSp>
            <p:nvGrpSpPr>
              <p:cNvPr id="59400" name="Group 10"/>
              <p:cNvGrpSpPr/>
              <p:nvPr/>
            </p:nvGrpSpPr>
            <p:grpSpPr>
              <a:xfrm>
                <a:off x="1803" y="192"/>
                <a:ext cx="1140" cy="116"/>
                <a:chOff x="1803" y="192"/>
                <a:chExt cx="1140" cy="116"/>
              </a:xfrm>
            </p:grpSpPr>
            <p:sp>
              <p:nvSpPr>
                <p:cNvPr id="59500" name="Rectangle 11"/>
                <p:cNvSpPr/>
                <p:nvPr/>
              </p:nvSpPr>
              <p:spPr>
                <a:xfrm>
                  <a:off x="1803" y="192"/>
                  <a:ext cx="1140" cy="116"/>
                </a:xfrm>
                <a:prstGeom prst="rect">
                  <a:avLst/>
                </a:prstGeom>
                <a:noFill/>
                <a:ln w="9525">
                  <a:noFill/>
                </a:ln>
              </p:spPr>
              <p:txBody>
                <a:bodyPr anchor="ctr" anchorCtr="0"/>
                <a:p>
                  <a:r>
                    <a:rPr lang="en-US" altLang="zh-CN" sz="1600" b="1" dirty="0">
                      <a:solidFill>
                        <a:srgbClr val="000000"/>
                      </a:solidFill>
                      <a:latin typeface="Arial" panose="020B0604020202020204" pitchFamily="34" charset="0"/>
                    </a:rPr>
                    <a:t>Endospores</a:t>
                  </a:r>
                  <a:endParaRPr lang="en-US" altLang="zh-CN" sz="1600" b="1" dirty="0">
                    <a:latin typeface="Arial" panose="020B0604020202020204" pitchFamily="34" charset="0"/>
                  </a:endParaRPr>
                </a:p>
              </p:txBody>
            </p:sp>
            <p:sp>
              <p:nvSpPr>
                <p:cNvPr id="59501" name="Rectangle 12"/>
                <p:cNvSpPr/>
                <p:nvPr/>
              </p:nvSpPr>
              <p:spPr>
                <a:xfrm>
                  <a:off x="1803" y="192"/>
                  <a:ext cx="1140" cy="116"/>
                </a:xfrm>
                <a:prstGeom prst="rect">
                  <a:avLst/>
                </a:prstGeom>
                <a:noFill/>
                <a:ln w="7" cap="flat" cmpd="sng">
                  <a:solidFill>
                    <a:srgbClr val="A0A0A0"/>
                  </a:solidFill>
                  <a:prstDash val="solid"/>
                  <a:miter/>
                  <a:headEnd type="none" w="med" len="med"/>
                  <a:tailEnd type="none" w="med" len="med"/>
                </a:ln>
              </p:spPr>
              <p:txBody>
                <a:bodyPr/>
                <a:p>
                  <a:endParaRPr lang="zh-CN" altLang="en-US" dirty="0">
                    <a:latin typeface="Arial" panose="020B0604020202020204" pitchFamily="34" charset="0"/>
                  </a:endParaRPr>
                </a:p>
              </p:txBody>
            </p:sp>
          </p:grpSp>
          <p:grpSp>
            <p:nvGrpSpPr>
              <p:cNvPr id="59401" name="Group 13"/>
              <p:cNvGrpSpPr/>
              <p:nvPr/>
            </p:nvGrpSpPr>
            <p:grpSpPr>
              <a:xfrm>
                <a:off x="0" y="308"/>
                <a:ext cx="762" cy="116"/>
                <a:chOff x="0" y="308"/>
                <a:chExt cx="762" cy="116"/>
              </a:xfrm>
            </p:grpSpPr>
            <p:sp>
              <p:nvSpPr>
                <p:cNvPr id="59498" name="Rectangle 14"/>
                <p:cNvSpPr/>
                <p:nvPr/>
              </p:nvSpPr>
              <p:spPr>
                <a:xfrm>
                  <a:off x="0" y="308"/>
                  <a:ext cx="762" cy="116"/>
                </a:xfrm>
                <a:prstGeom prst="rect">
                  <a:avLst/>
                </a:prstGeom>
                <a:noFill/>
                <a:ln w="9525">
                  <a:noFill/>
                </a:ln>
              </p:spPr>
              <p:txBody>
                <a:bodyPr anchor="ctr" anchorCtr="0"/>
                <a:p>
                  <a:r>
                    <a:rPr lang="en-US" altLang="zh-CN" sz="1600" b="1" dirty="0">
                      <a:solidFill>
                        <a:srgbClr val="000000"/>
                      </a:solidFill>
                      <a:latin typeface="Arial" panose="020B0604020202020204" pitchFamily="34" charset="0"/>
                    </a:rPr>
                    <a:t>Surface coats</a:t>
                  </a:r>
                  <a:endParaRPr lang="en-US" altLang="zh-CN" sz="1600" b="1" dirty="0">
                    <a:latin typeface="Arial" panose="020B0604020202020204" pitchFamily="34" charset="0"/>
                  </a:endParaRPr>
                </a:p>
              </p:txBody>
            </p:sp>
            <p:sp>
              <p:nvSpPr>
                <p:cNvPr id="59499" name="Rectangle 15"/>
                <p:cNvSpPr/>
                <p:nvPr/>
              </p:nvSpPr>
              <p:spPr>
                <a:xfrm>
                  <a:off x="0" y="308"/>
                  <a:ext cx="762" cy="116"/>
                </a:xfrm>
                <a:prstGeom prst="rect">
                  <a:avLst/>
                </a:prstGeom>
                <a:noFill/>
                <a:ln w="7" cap="flat" cmpd="sng">
                  <a:solidFill>
                    <a:srgbClr val="A0A0A0"/>
                  </a:solidFill>
                  <a:prstDash val="solid"/>
                  <a:miter/>
                  <a:headEnd type="none" w="med" len="med"/>
                  <a:tailEnd type="none" w="med" len="med"/>
                </a:ln>
              </p:spPr>
              <p:txBody>
                <a:bodyPr/>
                <a:p>
                  <a:endParaRPr lang="zh-CN" altLang="en-US" dirty="0">
                    <a:latin typeface="Arial" panose="020B0604020202020204" pitchFamily="34" charset="0"/>
                  </a:endParaRPr>
                </a:p>
              </p:txBody>
            </p:sp>
          </p:grpSp>
          <p:grpSp>
            <p:nvGrpSpPr>
              <p:cNvPr id="59402" name="Group 16"/>
              <p:cNvGrpSpPr/>
              <p:nvPr/>
            </p:nvGrpSpPr>
            <p:grpSpPr>
              <a:xfrm>
                <a:off x="762" y="308"/>
                <a:ext cx="1041" cy="116"/>
                <a:chOff x="762" y="308"/>
                <a:chExt cx="1041" cy="116"/>
              </a:xfrm>
            </p:grpSpPr>
            <p:sp>
              <p:nvSpPr>
                <p:cNvPr id="59496" name="Rectangle 17"/>
                <p:cNvSpPr/>
                <p:nvPr/>
              </p:nvSpPr>
              <p:spPr>
                <a:xfrm>
                  <a:off x="762" y="308"/>
                  <a:ext cx="1041" cy="116"/>
                </a:xfrm>
                <a:prstGeom prst="rect">
                  <a:avLst/>
                </a:prstGeom>
                <a:noFill/>
                <a:ln w="9525">
                  <a:noFill/>
                </a:ln>
              </p:spPr>
              <p:txBody>
                <a:bodyPr anchor="ctr" anchorCtr="0"/>
                <a:p>
                  <a:r>
                    <a:rPr lang="en-US" altLang="zh-CN" sz="1600" b="1" dirty="0">
                      <a:solidFill>
                        <a:srgbClr val="000000"/>
                      </a:solidFill>
                      <a:latin typeface="Arial" panose="020B0604020202020204" pitchFamily="34" charset="0"/>
                    </a:rPr>
                    <a:t>Typical Gram-positive murein cell wall polymer</a:t>
                  </a:r>
                  <a:endParaRPr lang="en-US" altLang="zh-CN" sz="1600" b="1" dirty="0">
                    <a:latin typeface="Arial" panose="020B0604020202020204" pitchFamily="34" charset="0"/>
                  </a:endParaRPr>
                </a:p>
              </p:txBody>
            </p:sp>
            <p:sp>
              <p:nvSpPr>
                <p:cNvPr id="59497" name="Rectangle 18"/>
                <p:cNvSpPr/>
                <p:nvPr/>
              </p:nvSpPr>
              <p:spPr>
                <a:xfrm>
                  <a:off x="762" y="308"/>
                  <a:ext cx="1041" cy="116"/>
                </a:xfrm>
                <a:prstGeom prst="rect">
                  <a:avLst/>
                </a:prstGeom>
                <a:noFill/>
                <a:ln w="7" cap="flat" cmpd="sng">
                  <a:solidFill>
                    <a:srgbClr val="A0A0A0"/>
                  </a:solidFill>
                  <a:prstDash val="solid"/>
                  <a:miter/>
                  <a:headEnd type="none" w="med" len="med"/>
                  <a:tailEnd type="none" w="med" len="med"/>
                </a:ln>
              </p:spPr>
              <p:txBody>
                <a:bodyPr/>
                <a:p>
                  <a:endParaRPr lang="zh-CN" altLang="en-US" dirty="0">
                    <a:latin typeface="Arial" panose="020B0604020202020204" pitchFamily="34" charset="0"/>
                  </a:endParaRPr>
                </a:p>
              </p:txBody>
            </p:sp>
          </p:grpSp>
          <p:grpSp>
            <p:nvGrpSpPr>
              <p:cNvPr id="59403" name="Group 19"/>
              <p:cNvGrpSpPr/>
              <p:nvPr/>
            </p:nvGrpSpPr>
            <p:grpSpPr>
              <a:xfrm>
                <a:off x="1803" y="308"/>
                <a:ext cx="1140" cy="116"/>
                <a:chOff x="1803" y="308"/>
                <a:chExt cx="1140" cy="116"/>
              </a:xfrm>
            </p:grpSpPr>
            <p:sp>
              <p:nvSpPr>
                <p:cNvPr id="59494" name="Rectangle 20"/>
                <p:cNvSpPr/>
                <p:nvPr/>
              </p:nvSpPr>
              <p:spPr>
                <a:xfrm>
                  <a:off x="1803" y="308"/>
                  <a:ext cx="1140" cy="116"/>
                </a:xfrm>
                <a:prstGeom prst="rect">
                  <a:avLst/>
                </a:prstGeom>
                <a:noFill/>
                <a:ln w="9525">
                  <a:noFill/>
                </a:ln>
              </p:spPr>
              <p:txBody>
                <a:bodyPr anchor="ctr" anchorCtr="0"/>
                <a:p>
                  <a:r>
                    <a:rPr lang="en-US" altLang="zh-CN" sz="1600" b="1" dirty="0">
                      <a:solidFill>
                        <a:srgbClr val="000000"/>
                      </a:solidFill>
                      <a:latin typeface="Arial" panose="020B0604020202020204" pitchFamily="34" charset="0"/>
                    </a:rPr>
                    <a:t>Thick spore coat, cortex, and peptidoglycan core wall</a:t>
                  </a:r>
                  <a:endParaRPr lang="en-US" altLang="zh-CN" sz="1600" b="1" dirty="0">
                    <a:latin typeface="Arial" panose="020B0604020202020204" pitchFamily="34" charset="0"/>
                  </a:endParaRPr>
                </a:p>
              </p:txBody>
            </p:sp>
            <p:sp>
              <p:nvSpPr>
                <p:cNvPr id="59495" name="Rectangle 21"/>
                <p:cNvSpPr/>
                <p:nvPr/>
              </p:nvSpPr>
              <p:spPr>
                <a:xfrm>
                  <a:off x="1803" y="308"/>
                  <a:ext cx="1140" cy="116"/>
                </a:xfrm>
                <a:prstGeom prst="rect">
                  <a:avLst/>
                </a:prstGeom>
                <a:noFill/>
                <a:ln w="7" cap="flat" cmpd="sng">
                  <a:solidFill>
                    <a:srgbClr val="A0A0A0"/>
                  </a:solidFill>
                  <a:prstDash val="solid"/>
                  <a:miter/>
                  <a:headEnd type="none" w="med" len="med"/>
                  <a:tailEnd type="none" w="med" len="med"/>
                </a:ln>
              </p:spPr>
              <p:txBody>
                <a:bodyPr/>
                <a:p>
                  <a:endParaRPr lang="zh-CN" altLang="en-US" dirty="0">
                    <a:latin typeface="Arial" panose="020B0604020202020204" pitchFamily="34" charset="0"/>
                  </a:endParaRPr>
                </a:p>
              </p:txBody>
            </p:sp>
          </p:grpSp>
          <p:grpSp>
            <p:nvGrpSpPr>
              <p:cNvPr id="59404" name="Group 22"/>
              <p:cNvGrpSpPr/>
              <p:nvPr/>
            </p:nvGrpSpPr>
            <p:grpSpPr>
              <a:xfrm>
                <a:off x="0" y="424"/>
                <a:ext cx="762" cy="116"/>
                <a:chOff x="0" y="424"/>
                <a:chExt cx="762" cy="116"/>
              </a:xfrm>
            </p:grpSpPr>
            <p:sp>
              <p:nvSpPr>
                <p:cNvPr id="59492" name="Rectangle 23"/>
                <p:cNvSpPr/>
                <p:nvPr/>
              </p:nvSpPr>
              <p:spPr>
                <a:xfrm>
                  <a:off x="0" y="424"/>
                  <a:ext cx="762" cy="116"/>
                </a:xfrm>
                <a:prstGeom prst="rect">
                  <a:avLst/>
                </a:prstGeom>
                <a:noFill/>
                <a:ln w="9525">
                  <a:noFill/>
                </a:ln>
              </p:spPr>
              <p:txBody>
                <a:bodyPr anchor="ctr" anchorCtr="0"/>
                <a:p>
                  <a:r>
                    <a:rPr lang="en-US" altLang="zh-CN" sz="1600" b="1" dirty="0">
                      <a:solidFill>
                        <a:srgbClr val="000000"/>
                      </a:solidFill>
                      <a:latin typeface="Arial" panose="020B0604020202020204" pitchFamily="34" charset="0"/>
                    </a:rPr>
                    <a:t>Microscopic appearance</a:t>
                  </a:r>
                  <a:endParaRPr lang="en-US" altLang="zh-CN" sz="1600" b="1" dirty="0">
                    <a:latin typeface="Arial" panose="020B0604020202020204" pitchFamily="34" charset="0"/>
                  </a:endParaRPr>
                </a:p>
              </p:txBody>
            </p:sp>
            <p:sp>
              <p:nvSpPr>
                <p:cNvPr id="59493" name="Rectangle 24"/>
                <p:cNvSpPr/>
                <p:nvPr/>
              </p:nvSpPr>
              <p:spPr>
                <a:xfrm>
                  <a:off x="0" y="424"/>
                  <a:ext cx="762" cy="116"/>
                </a:xfrm>
                <a:prstGeom prst="rect">
                  <a:avLst/>
                </a:prstGeom>
                <a:noFill/>
                <a:ln w="7" cap="flat" cmpd="sng">
                  <a:solidFill>
                    <a:srgbClr val="A0A0A0"/>
                  </a:solidFill>
                  <a:prstDash val="solid"/>
                  <a:miter/>
                  <a:headEnd type="none" w="med" len="med"/>
                  <a:tailEnd type="none" w="med" len="med"/>
                </a:ln>
              </p:spPr>
              <p:txBody>
                <a:bodyPr/>
                <a:p>
                  <a:endParaRPr lang="zh-CN" altLang="en-US" dirty="0">
                    <a:latin typeface="Arial" panose="020B0604020202020204" pitchFamily="34" charset="0"/>
                  </a:endParaRPr>
                </a:p>
              </p:txBody>
            </p:sp>
          </p:grpSp>
          <p:grpSp>
            <p:nvGrpSpPr>
              <p:cNvPr id="59405" name="Group 25"/>
              <p:cNvGrpSpPr/>
              <p:nvPr/>
            </p:nvGrpSpPr>
            <p:grpSpPr>
              <a:xfrm>
                <a:off x="762" y="424"/>
                <a:ext cx="1041" cy="116"/>
                <a:chOff x="762" y="424"/>
                <a:chExt cx="1041" cy="116"/>
              </a:xfrm>
            </p:grpSpPr>
            <p:sp>
              <p:nvSpPr>
                <p:cNvPr id="59490" name="Rectangle 26"/>
                <p:cNvSpPr/>
                <p:nvPr/>
              </p:nvSpPr>
              <p:spPr>
                <a:xfrm>
                  <a:off x="762" y="424"/>
                  <a:ext cx="1041" cy="116"/>
                </a:xfrm>
                <a:prstGeom prst="rect">
                  <a:avLst/>
                </a:prstGeom>
                <a:noFill/>
                <a:ln w="9525">
                  <a:noFill/>
                </a:ln>
              </p:spPr>
              <p:txBody>
                <a:bodyPr anchor="ctr" anchorCtr="0"/>
                <a:p>
                  <a:r>
                    <a:rPr lang="en-US" altLang="zh-CN" sz="1600" b="1" dirty="0">
                      <a:solidFill>
                        <a:srgbClr val="000000"/>
                      </a:solidFill>
                      <a:latin typeface="Arial" panose="020B0604020202020204" pitchFamily="34" charset="0"/>
                    </a:rPr>
                    <a:t>Nonrefractile</a:t>
                  </a:r>
                  <a:endParaRPr lang="en-US" altLang="zh-CN" sz="1600" b="1" dirty="0">
                    <a:latin typeface="Arial" panose="020B0604020202020204" pitchFamily="34" charset="0"/>
                  </a:endParaRPr>
                </a:p>
              </p:txBody>
            </p:sp>
            <p:sp>
              <p:nvSpPr>
                <p:cNvPr id="59491" name="Rectangle 27"/>
                <p:cNvSpPr/>
                <p:nvPr/>
              </p:nvSpPr>
              <p:spPr>
                <a:xfrm>
                  <a:off x="762" y="424"/>
                  <a:ext cx="1041" cy="116"/>
                </a:xfrm>
                <a:prstGeom prst="rect">
                  <a:avLst/>
                </a:prstGeom>
                <a:noFill/>
                <a:ln w="7" cap="flat" cmpd="sng">
                  <a:solidFill>
                    <a:srgbClr val="A0A0A0"/>
                  </a:solidFill>
                  <a:prstDash val="solid"/>
                  <a:miter/>
                  <a:headEnd type="none" w="med" len="med"/>
                  <a:tailEnd type="none" w="med" len="med"/>
                </a:ln>
              </p:spPr>
              <p:txBody>
                <a:bodyPr/>
                <a:p>
                  <a:endParaRPr lang="zh-CN" altLang="en-US" dirty="0">
                    <a:latin typeface="Arial" panose="020B0604020202020204" pitchFamily="34" charset="0"/>
                  </a:endParaRPr>
                </a:p>
              </p:txBody>
            </p:sp>
          </p:grpSp>
          <p:grpSp>
            <p:nvGrpSpPr>
              <p:cNvPr id="59406" name="Group 28"/>
              <p:cNvGrpSpPr/>
              <p:nvPr/>
            </p:nvGrpSpPr>
            <p:grpSpPr>
              <a:xfrm>
                <a:off x="1803" y="424"/>
                <a:ext cx="1140" cy="116"/>
                <a:chOff x="1803" y="424"/>
                <a:chExt cx="1140" cy="116"/>
              </a:xfrm>
            </p:grpSpPr>
            <p:sp>
              <p:nvSpPr>
                <p:cNvPr id="59488" name="Rectangle 29"/>
                <p:cNvSpPr/>
                <p:nvPr/>
              </p:nvSpPr>
              <p:spPr>
                <a:xfrm>
                  <a:off x="1803" y="424"/>
                  <a:ext cx="1140" cy="116"/>
                </a:xfrm>
                <a:prstGeom prst="rect">
                  <a:avLst/>
                </a:prstGeom>
                <a:noFill/>
                <a:ln w="9525">
                  <a:noFill/>
                </a:ln>
              </p:spPr>
              <p:txBody>
                <a:bodyPr anchor="ctr" anchorCtr="0"/>
                <a:p>
                  <a:r>
                    <a:rPr lang="en-US" altLang="zh-CN" sz="1600" b="1" dirty="0">
                      <a:solidFill>
                        <a:srgbClr val="000000"/>
                      </a:solidFill>
                      <a:latin typeface="Arial" panose="020B0604020202020204" pitchFamily="34" charset="0"/>
                    </a:rPr>
                    <a:t>Refractile</a:t>
                  </a:r>
                  <a:endParaRPr lang="en-US" altLang="zh-CN" sz="1600" b="1" dirty="0">
                    <a:latin typeface="Arial" panose="020B0604020202020204" pitchFamily="34" charset="0"/>
                  </a:endParaRPr>
                </a:p>
              </p:txBody>
            </p:sp>
            <p:sp>
              <p:nvSpPr>
                <p:cNvPr id="59489" name="Rectangle 30"/>
                <p:cNvSpPr/>
                <p:nvPr/>
              </p:nvSpPr>
              <p:spPr>
                <a:xfrm>
                  <a:off x="1803" y="424"/>
                  <a:ext cx="1140" cy="116"/>
                </a:xfrm>
                <a:prstGeom prst="rect">
                  <a:avLst/>
                </a:prstGeom>
                <a:noFill/>
                <a:ln w="7" cap="flat" cmpd="sng">
                  <a:solidFill>
                    <a:srgbClr val="A0A0A0"/>
                  </a:solidFill>
                  <a:prstDash val="solid"/>
                  <a:miter/>
                  <a:headEnd type="none" w="med" len="med"/>
                  <a:tailEnd type="none" w="med" len="med"/>
                </a:ln>
              </p:spPr>
              <p:txBody>
                <a:bodyPr/>
                <a:p>
                  <a:endParaRPr lang="zh-CN" altLang="en-US" dirty="0">
                    <a:latin typeface="Arial" panose="020B0604020202020204" pitchFamily="34" charset="0"/>
                  </a:endParaRPr>
                </a:p>
              </p:txBody>
            </p:sp>
          </p:grpSp>
          <p:grpSp>
            <p:nvGrpSpPr>
              <p:cNvPr id="59407" name="Group 31"/>
              <p:cNvGrpSpPr/>
              <p:nvPr/>
            </p:nvGrpSpPr>
            <p:grpSpPr>
              <a:xfrm>
                <a:off x="0" y="540"/>
                <a:ext cx="762" cy="116"/>
                <a:chOff x="0" y="540"/>
                <a:chExt cx="762" cy="116"/>
              </a:xfrm>
            </p:grpSpPr>
            <p:sp>
              <p:nvSpPr>
                <p:cNvPr id="59486" name="Rectangle 32"/>
                <p:cNvSpPr/>
                <p:nvPr/>
              </p:nvSpPr>
              <p:spPr>
                <a:xfrm>
                  <a:off x="0" y="540"/>
                  <a:ext cx="762" cy="116"/>
                </a:xfrm>
                <a:prstGeom prst="rect">
                  <a:avLst/>
                </a:prstGeom>
                <a:noFill/>
                <a:ln w="9525">
                  <a:noFill/>
                </a:ln>
              </p:spPr>
              <p:txBody>
                <a:bodyPr anchor="ctr" anchorCtr="0"/>
                <a:p>
                  <a:r>
                    <a:rPr lang="en-US" altLang="zh-CN" sz="1600" b="1" dirty="0">
                      <a:solidFill>
                        <a:srgbClr val="000000"/>
                      </a:solidFill>
                      <a:latin typeface="Arial" panose="020B0604020202020204" pitchFamily="34" charset="0"/>
                    </a:rPr>
                    <a:t>Calcium dipicolinic acid</a:t>
                  </a:r>
                  <a:endParaRPr lang="en-US" altLang="zh-CN" sz="1600" b="1" dirty="0">
                    <a:latin typeface="Arial" panose="020B0604020202020204" pitchFamily="34" charset="0"/>
                  </a:endParaRPr>
                </a:p>
              </p:txBody>
            </p:sp>
            <p:sp>
              <p:nvSpPr>
                <p:cNvPr id="59487" name="Rectangle 33"/>
                <p:cNvSpPr/>
                <p:nvPr/>
              </p:nvSpPr>
              <p:spPr>
                <a:xfrm>
                  <a:off x="0" y="540"/>
                  <a:ext cx="762" cy="116"/>
                </a:xfrm>
                <a:prstGeom prst="rect">
                  <a:avLst/>
                </a:prstGeom>
                <a:noFill/>
                <a:ln w="7" cap="flat" cmpd="sng">
                  <a:solidFill>
                    <a:srgbClr val="A0A0A0"/>
                  </a:solidFill>
                  <a:prstDash val="solid"/>
                  <a:miter/>
                  <a:headEnd type="none" w="med" len="med"/>
                  <a:tailEnd type="none" w="med" len="med"/>
                </a:ln>
              </p:spPr>
              <p:txBody>
                <a:bodyPr/>
                <a:p>
                  <a:endParaRPr lang="zh-CN" altLang="en-US" dirty="0">
                    <a:latin typeface="Arial" panose="020B0604020202020204" pitchFamily="34" charset="0"/>
                  </a:endParaRPr>
                </a:p>
              </p:txBody>
            </p:sp>
          </p:grpSp>
          <p:grpSp>
            <p:nvGrpSpPr>
              <p:cNvPr id="59408" name="Group 34"/>
              <p:cNvGrpSpPr/>
              <p:nvPr/>
            </p:nvGrpSpPr>
            <p:grpSpPr>
              <a:xfrm>
                <a:off x="762" y="540"/>
                <a:ext cx="1041" cy="116"/>
                <a:chOff x="762" y="540"/>
                <a:chExt cx="1041" cy="116"/>
              </a:xfrm>
            </p:grpSpPr>
            <p:sp>
              <p:nvSpPr>
                <p:cNvPr id="59484" name="Rectangle 35"/>
                <p:cNvSpPr/>
                <p:nvPr/>
              </p:nvSpPr>
              <p:spPr>
                <a:xfrm>
                  <a:off x="762" y="540"/>
                  <a:ext cx="1041" cy="116"/>
                </a:xfrm>
                <a:prstGeom prst="rect">
                  <a:avLst/>
                </a:prstGeom>
                <a:noFill/>
                <a:ln w="9525">
                  <a:noFill/>
                </a:ln>
              </p:spPr>
              <p:txBody>
                <a:bodyPr anchor="ctr" anchorCtr="0"/>
                <a:p>
                  <a:r>
                    <a:rPr lang="en-US" altLang="zh-CN" sz="1600" b="1" dirty="0">
                      <a:solidFill>
                        <a:srgbClr val="000000"/>
                      </a:solidFill>
                      <a:latin typeface="Arial" panose="020B0604020202020204" pitchFamily="34" charset="0"/>
                    </a:rPr>
                    <a:t>Absent</a:t>
                  </a:r>
                  <a:endParaRPr lang="en-US" altLang="zh-CN" sz="1600" b="1" dirty="0">
                    <a:latin typeface="Arial" panose="020B0604020202020204" pitchFamily="34" charset="0"/>
                  </a:endParaRPr>
                </a:p>
              </p:txBody>
            </p:sp>
            <p:sp>
              <p:nvSpPr>
                <p:cNvPr id="59485" name="Rectangle 36"/>
                <p:cNvSpPr/>
                <p:nvPr/>
              </p:nvSpPr>
              <p:spPr>
                <a:xfrm>
                  <a:off x="762" y="540"/>
                  <a:ext cx="1041" cy="116"/>
                </a:xfrm>
                <a:prstGeom prst="rect">
                  <a:avLst/>
                </a:prstGeom>
                <a:noFill/>
                <a:ln w="7" cap="flat" cmpd="sng">
                  <a:solidFill>
                    <a:srgbClr val="A0A0A0"/>
                  </a:solidFill>
                  <a:prstDash val="solid"/>
                  <a:miter/>
                  <a:headEnd type="none" w="med" len="med"/>
                  <a:tailEnd type="none" w="med" len="med"/>
                </a:ln>
              </p:spPr>
              <p:txBody>
                <a:bodyPr/>
                <a:p>
                  <a:endParaRPr lang="zh-CN" altLang="en-US" dirty="0">
                    <a:latin typeface="Arial" panose="020B0604020202020204" pitchFamily="34" charset="0"/>
                  </a:endParaRPr>
                </a:p>
              </p:txBody>
            </p:sp>
          </p:grpSp>
          <p:grpSp>
            <p:nvGrpSpPr>
              <p:cNvPr id="59409" name="Group 37"/>
              <p:cNvGrpSpPr/>
              <p:nvPr/>
            </p:nvGrpSpPr>
            <p:grpSpPr>
              <a:xfrm>
                <a:off x="1803" y="540"/>
                <a:ext cx="1140" cy="116"/>
                <a:chOff x="1803" y="540"/>
                <a:chExt cx="1140" cy="116"/>
              </a:xfrm>
            </p:grpSpPr>
            <p:sp>
              <p:nvSpPr>
                <p:cNvPr id="59482" name="Rectangle 38"/>
                <p:cNvSpPr/>
                <p:nvPr/>
              </p:nvSpPr>
              <p:spPr>
                <a:xfrm>
                  <a:off x="1803" y="540"/>
                  <a:ext cx="1140" cy="116"/>
                </a:xfrm>
                <a:prstGeom prst="rect">
                  <a:avLst/>
                </a:prstGeom>
                <a:noFill/>
                <a:ln w="9525">
                  <a:noFill/>
                </a:ln>
              </p:spPr>
              <p:txBody>
                <a:bodyPr anchor="ctr" anchorCtr="0"/>
                <a:p>
                  <a:r>
                    <a:rPr lang="en-US" altLang="zh-CN" sz="1600" b="1" dirty="0">
                      <a:solidFill>
                        <a:srgbClr val="000000"/>
                      </a:solidFill>
                      <a:latin typeface="Arial" panose="020B0604020202020204" pitchFamily="34" charset="0"/>
                    </a:rPr>
                    <a:t>Present in core</a:t>
                  </a:r>
                  <a:endParaRPr lang="en-US" altLang="zh-CN" sz="1600" b="1" dirty="0">
                    <a:latin typeface="Arial" panose="020B0604020202020204" pitchFamily="34" charset="0"/>
                  </a:endParaRPr>
                </a:p>
              </p:txBody>
            </p:sp>
            <p:sp>
              <p:nvSpPr>
                <p:cNvPr id="59483" name="Rectangle 39"/>
                <p:cNvSpPr/>
                <p:nvPr/>
              </p:nvSpPr>
              <p:spPr>
                <a:xfrm>
                  <a:off x="1803" y="540"/>
                  <a:ext cx="1140" cy="116"/>
                </a:xfrm>
                <a:prstGeom prst="rect">
                  <a:avLst/>
                </a:prstGeom>
                <a:noFill/>
                <a:ln w="7" cap="flat" cmpd="sng">
                  <a:solidFill>
                    <a:srgbClr val="A0A0A0"/>
                  </a:solidFill>
                  <a:prstDash val="solid"/>
                  <a:miter/>
                  <a:headEnd type="none" w="med" len="med"/>
                  <a:tailEnd type="none" w="med" len="med"/>
                </a:ln>
              </p:spPr>
              <p:txBody>
                <a:bodyPr/>
                <a:p>
                  <a:endParaRPr lang="zh-CN" altLang="en-US" dirty="0">
                    <a:latin typeface="Arial" panose="020B0604020202020204" pitchFamily="34" charset="0"/>
                  </a:endParaRPr>
                </a:p>
              </p:txBody>
            </p:sp>
          </p:grpSp>
          <p:grpSp>
            <p:nvGrpSpPr>
              <p:cNvPr id="59410" name="Group 40"/>
              <p:cNvGrpSpPr/>
              <p:nvPr/>
            </p:nvGrpSpPr>
            <p:grpSpPr>
              <a:xfrm>
                <a:off x="0" y="656"/>
                <a:ext cx="762" cy="116"/>
                <a:chOff x="0" y="656"/>
                <a:chExt cx="762" cy="116"/>
              </a:xfrm>
            </p:grpSpPr>
            <p:sp>
              <p:nvSpPr>
                <p:cNvPr id="59480" name="Rectangle 41"/>
                <p:cNvSpPr/>
                <p:nvPr/>
              </p:nvSpPr>
              <p:spPr>
                <a:xfrm>
                  <a:off x="0" y="656"/>
                  <a:ext cx="762" cy="116"/>
                </a:xfrm>
                <a:prstGeom prst="rect">
                  <a:avLst/>
                </a:prstGeom>
                <a:noFill/>
                <a:ln w="9525">
                  <a:noFill/>
                </a:ln>
              </p:spPr>
              <p:txBody>
                <a:bodyPr anchor="ctr" anchorCtr="0"/>
                <a:p>
                  <a:r>
                    <a:rPr lang="en-US" altLang="zh-CN" sz="1600" b="1" dirty="0">
                      <a:solidFill>
                        <a:srgbClr val="000000"/>
                      </a:solidFill>
                      <a:latin typeface="Arial" panose="020B0604020202020204" pitchFamily="34" charset="0"/>
                    </a:rPr>
                    <a:t>Cytoplasmic water activity</a:t>
                  </a:r>
                  <a:endParaRPr lang="en-US" altLang="zh-CN" sz="1600" b="1" dirty="0">
                    <a:latin typeface="Arial" panose="020B0604020202020204" pitchFamily="34" charset="0"/>
                  </a:endParaRPr>
                </a:p>
              </p:txBody>
            </p:sp>
            <p:sp>
              <p:nvSpPr>
                <p:cNvPr id="59481" name="Rectangle 42"/>
                <p:cNvSpPr/>
                <p:nvPr/>
              </p:nvSpPr>
              <p:spPr>
                <a:xfrm>
                  <a:off x="0" y="656"/>
                  <a:ext cx="762" cy="116"/>
                </a:xfrm>
                <a:prstGeom prst="rect">
                  <a:avLst/>
                </a:prstGeom>
                <a:noFill/>
                <a:ln w="7" cap="flat" cmpd="sng">
                  <a:solidFill>
                    <a:srgbClr val="A0A0A0"/>
                  </a:solidFill>
                  <a:prstDash val="solid"/>
                  <a:miter/>
                  <a:headEnd type="none" w="med" len="med"/>
                  <a:tailEnd type="none" w="med" len="med"/>
                </a:ln>
              </p:spPr>
              <p:txBody>
                <a:bodyPr/>
                <a:p>
                  <a:endParaRPr lang="zh-CN" altLang="en-US" dirty="0">
                    <a:latin typeface="Arial" panose="020B0604020202020204" pitchFamily="34" charset="0"/>
                  </a:endParaRPr>
                </a:p>
              </p:txBody>
            </p:sp>
          </p:grpSp>
          <p:grpSp>
            <p:nvGrpSpPr>
              <p:cNvPr id="59411" name="Group 43"/>
              <p:cNvGrpSpPr/>
              <p:nvPr/>
            </p:nvGrpSpPr>
            <p:grpSpPr>
              <a:xfrm>
                <a:off x="762" y="656"/>
                <a:ext cx="1041" cy="116"/>
                <a:chOff x="762" y="656"/>
                <a:chExt cx="1041" cy="116"/>
              </a:xfrm>
            </p:grpSpPr>
            <p:sp>
              <p:nvSpPr>
                <p:cNvPr id="59478" name="Rectangle 44"/>
                <p:cNvSpPr/>
                <p:nvPr/>
              </p:nvSpPr>
              <p:spPr>
                <a:xfrm>
                  <a:off x="762" y="656"/>
                  <a:ext cx="1041" cy="116"/>
                </a:xfrm>
                <a:prstGeom prst="rect">
                  <a:avLst/>
                </a:prstGeom>
                <a:noFill/>
                <a:ln w="9525">
                  <a:noFill/>
                </a:ln>
              </p:spPr>
              <p:txBody>
                <a:bodyPr anchor="ctr" anchorCtr="0"/>
                <a:p>
                  <a:r>
                    <a:rPr lang="en-US" altLang="zh-CN" sz="1600" b="1" dirty="0">
                      <a:solidFill>
                        <a:srgbClr val="000000"/>
                      </a:solidFill>
                      <a:latin typeface="Arial" panose="020B0604020202020204" pitchFamily="34" charset="0"/>
                    </a:rPr>
                    <a:t>High</a:t>
                  </a:r>
                  <a:endParaRPr lang="en-US" altLang="zh-CN" sz="1600" b="1" dirty="0">
                    <a:latin typeface="Arial" panose="020B0604020202020204" pitchFamily="34" charset="0"/>
                  </a:endParaRPr>
                </a:p>
              </p:txBody>
            </p:sp>
            <p:sp>
              <p:nvSpPr>
                <p:cNvPr id="59479" name="Rectangle 45"/>
                <p:cNvSpPr/>
                <p:nvPr/>
              </p:nvSpPr>
              <p:spPr>
                <a:xfrm>
                  <a:off x="762" y="656"/>
                  <a:ext cx="1041" cy="116"/>
                </a:xfrm>
                <a:prstGeom prst="rect">
                  <a:avLst/>
                </a:prstGeom>
                <a:noFill/>
                <a:ln w="7" cap="flat" cmpd="sng">
                  <a:solidFill>
                    <a:srgbClr val="A0A0A0"/>
                  </a:solidFill>
                  <a:prstDash val="solid"/>
                  <a:miter/>
                  <a:headEnd type="none" w="med" len="med"/>
                  <a:tailEnd type="none" w="med" len="med"/>
                </a:ln>
              </p:spPr>
              <p:txBody>
                <a:bodyPr/>
                <a:p>
                  <a:endParaRPr lang="zh-CN" altLang="en-US" dirty="0">
                    <a:latin typeface="Arial" panose="020B0604020202020204" pitchFamily="34" charset="0"/>
                  </a:endParaRPr>
                </a:p>
              </p:txBody>
            </p:sp>
          </p:grpSp>
          <p:grpSp>
            <p:nvGrpSpPr>
              <p:cNvPr id="59412" name="Group 46"/>
              <p:cNvGrpSpPr/>
              <p:nvPr/>
            </p:nvGrpSpPr>
            <p:grpSpPr>
              <a:xfrm>
                <a:off x="1803" y="656"/>
                <a:ext cx="1140" cy="116"/>
                <a:chOff x="1803" y="656"/>
                <a:chExt cx="1140" cy="116"/>
              </a:xfrm>
            </p:grpSpPr>
            <p:sp>
              <p:nvSpPr>
                <p:cNvPr id="59476" name="Rectangle 47"/>
                <p:cNvSpPr/>
                <p:nvPr/>
              </p:nvSpPr>
              <p:spPr>
                <a:xfrm>
                  <a:off x="1803" y="656"/>
                  <a:ext cx="1140" cy="116"/>
                </a:xfrm>
                <a:prstGeom prst="rect">
                  <a:avLst/>
                </a:prstGeom>
                <a:noFill/>
                <a:ln w="9525">
                  <a:noFill/>
                </a:ln>
              </p:spPr>
              <p:txBody>
                <a:bodyPr anchor="ctr" anchorCtr="0"/>
                <a:p>
                  <a:r>
                    <a:rPr lang="en-US" altLang="zh-CN" sz="1600" b="1" dirty="0">
                      <a:solidFill>
                        <a:srgbClr val="000000"/>
                      </a:solidFill>
                      <a:latin typeface="Arial" panose="020B0604020202020204" pitchFamily="34" charset="0"/>
                    </a:rPr>
                    <a:t>Very low</a:t>
                  </a:r>
                  <a:endParaRPr lang="en-US" altLang="zh-CN" sz="1600" b="1" dirty="0">
                    <a:latin typeface="Arial" panose="020B0604020202020204" pitchFamily="34" charset="0"/>
                  </a:endParaRPr>
                </a:p>
              </p:txBody>
            </p:sp>
            <p:sp>
              <p:nvSpPr>
                <p:cNvPr id="59477" name="Rectangle 48"/>
                <p:cNvSpPr/>
                <p:nvPr/>
              </p:nvSpPr>
              <p:spPr>
                <a:xfrm>
                  <a:off x="1803" y="656"/>
                  <a:ext cx="1140" cy="116"/>
                </a:xfrm>
                <a:prstGeom prst="rect">
                  <a:avLst/>
                </a:prstGeom>
                <a:noFill/>
                <a:ln w="7" cap="flat" cmpd="sng">
                  <a:solidFill>
                    <a:srgbClr val="A0A0A0"/>
                  </a:solidFill>
                  <a:prstDash val="solid"/>
                  <a:miter/>
                  <a:headEnd type="none" w="med" len="med"/>
                  <a:tailEnd type="none" w="med" len="med"/>
                </a:ln>
              </p:spPr>
              <p:txBody>
                <a:bodyPr/>
                <a:p>
                  <a:endParaRPr lang="zh-CN" altLang="en-US" dirty="0">
                    <a:latin typeface="Arial" panose="020B0604020202020204" pitchFamily="34" charset="0"/>
                  </a:endParaRPr>
                </a:p>
              </p:txBody>
            </p:sp>
          </p:grpSp>
          <p:grpSp>
            <p:nvGrpSpPr>
              <p:cNvPr id="59413" name="Group 49"/>
              <p:cNvGrpSpPr/>
              <p:nvPr/>
            </p:nvGrpSpPr>
            <p:grpSpPr>
              <a:xfrm>
                <a:off x="0" y="772"/>
                <a:ext cx="762" cy="116"/>
                <a:chOff x="0" y="772"/>
                <a:chExt cx="762" cy="116"/>
              </a:xfrm>
            </p:grpSpPr>
            <p:sp>
              <p:nvSpPr>
                <p:cNvPr id="59474" name="Rectangle 50"/>
                <p:cNvSpPr/>
                <p:nvPr/>
              </p:nvSpPr>
              <p:spPr>
                <a:xfrm>
                  <a:off x="0" y="772"/>
                  <a:ext cx="762" cy="116"/>
                </a:xfrm>
                <a:prstGeom prst="rect">
                  <a:avLst/>
                </a:prstGeom>
                <a:noFill/>
                <a:ln w="9525">
                  <a:noFill/>
                </a:ln>
              </p:spPr>
              <p:txBody>
                <a:bodyPr anchor="ctr" anchorCtr="0"/>
                <a:p>
                  <a:r>
                    <a:rPr lang="en-US" altLang="zh-CN" sz="1600" b="1" dirty="0">
                      <a:solidFill>
                        <a:srgbClr val="000000"/>
                      </a:solidFill>
                      <a:latin typeface="Arial" panose="020B0604020202020204" pitchFamily="34" charset="0"/>
                    </a:rPr>
                    <a:t>Enzymatic activity</a:t>
                  </a:r>
                  <a:endParaRPr lang="en-US" altLang="zh-CN" sz="1600" b="1" dirty="0">
                    <a:latin typeface="Arial" panose="020B0604020202020204" pitchFamily="34" charset="0"/>
                  </a:endParaRPr>
                </a:p>
              </p:txBody>
            </p:sp>
            <p:sp>
              <p:nvSpPr>
                <p:cNvPr id="59475" name="Rectangle 51"/>
                <p:cNvSpPr/>
                <p:nvPr/>
              </p:nvSpPr>
              <p:spPr>
                <a:xfrm>
                  <a:off x="0" y="772"/>
                  <a:ext cx="762" cy="116"/>
                </a:xfrm>
                <a:prstGeom prst="rect">
                  <a:avLst/>
                </a:prstGeom>
                <a:noFill/>
                <a:ln w="7" cap="flat" cmpd="sng">
                  <a:solidFill>
                    <a:srgbClr val="A0A0A0"/>
                  </a:solidFill>
                  <a:prstDash val="solid"/>
                  <a:miter/>
                  <a:headEnd type="none" w="med" len="med"/>
                  <a:tailEnd type="none" w="med" len="med"/>
                </a:ln>
              </p:spPr>
              <p:txBody>
                <a:bodyPr/>
                <a:p>
                  <a:endParaRPr lang="zh-CN" altLang="en-US" dirty="0">
                    <a:latin typeface="Arial" panose="020B0604020202020204" pitchFamily="34" charset="0"/>
                  </a:endParaRPr>
                </a:p>
              </p:txBody>
            </p:sp>
          </p:grpSp>
          <p:grpSp>
            <p:nvGrpSpPr>
              <p:cNvPr id="59414" name="Group 52"/>
              <p:cNvGrpSpPr/>
              <p:nvPr/>
            </p:nvGrpSpPr>
            <p:grpSpPr>
              <a:xfrm>
                <a:off x="762" y="772"/>
                <a:ext cx="1041" cy="116"/>
                <a:chOff x="762" y="772"/>
                <a:chExt cx="1041" cy="116"/>
              </a:xfrm>
            </p:grpSpPr>
            <p:sp>
              <p:nvSpPr>
                <p:cNvPr id="59472" name="Rectangle 53"/>
                <p:cNvSpPr/>
                <p:nvPr/>
              </p:nvSpPr>
              <p:spPr>
                <a:xfrm>
                  <a:off x="762" y="772"/>
                  <a:ext cx="1041" cy="116"/>
                </a:xfrm>
                <a:prstGeom prst="rect">
                  <a:avLst/>
                </a:prstGeom>
                <a:noFill/>
                <a:ln w="9525">
                  <a:noFill/>
                </a:ln>
              </p:spPr>
              <p:txBody>
                <a:bodyPr anchor="ctr" anchorCtr="0"/>
                <a:p>
                  <a:r>
                    <a:rPr lang="en-US" altLang="zh-CN" sz="1600" b="1" dirty="0">
                      <a:solidFill>
                        <a:srgbClr val="000000"/>
                      </a:solidFill>
                      <a:latin typeface="Arial" panose="020B0604020202020204" pitchFamily="34" charset="0"/>
                    </a:rPr>
                    <a:t>Present</a:t>
                  </a:r>
                  <a:endParaRPr lang="en-US" altLang="zh-CN" sz="1600" b="1" dirty="0">
                    <a:latin typeface="Arial" panose="020B0604020202020204" pitchFamily="34" charset="0"/>
                  </a:endParaRPr>
                </a:p>
              </p:txBody>
            </p:sp>
            <p:sp>
              <p:nvSpPr>
                <p:cNvPr id="59473" name="Rectangle 54"/>
                <p:cNvSpPr/>
                <p:nvPr/>
              </p:nvSpPr>
              <p:spPr>
                <a:xfrm>
                  <a:off x="762" y="772"/>
                  <a:ext cx="1041" cy="116"/>
                </a:xfrm>
                <a:prstGeom prst="rect">
                  <a:avLst/>
                </a:prstGeom>
                <a:noFill/>
                <a:ln w="7" cap="flat" cmpd="sng">
                  <a:solidFill>
                    <a:srgbClr val="A0A0A0"/>
                  </a:solidFill>
                  <a:prstDash val="solid"/>
                  <a:miter/>
                  <a:headEnd type="none" w="med" len="med"/>
                  <a:tailEnd type="none" w="med" len="med"/>
                </a:ln>
              </p:spPr>
              <p:txBody>
                <a:bodyPr/>
                <a:p>
                  <a:endParaRPr lang="zh-CN" altLang="en-US" dirty="0">
                    <a:latin typeface="Arial" panose="020B0604020202020204" pitchFamily="34" charset="0"/>
                  </a:endParaRPr>
                </a:p>
              </p:txBody>
            </p:sp>
          </p:grpSp>
          <p:grpSp>
            <p:nvGrpSpPr>
              <p:cNvPr id="59415" name="Group 55"/>
              <p:cNvGrpSpPr/>
              <p:nvPr/>
            </p:nvGrpSpPr>
            <p:grpSpPr>
              <a:xfrm>
                <a:off x="1803" y="772"/>
                <a:ext cx="1140" cy="116"/>
                <a:chOff x="1803" y="772"/>
                <a:chExt cx="1140" cy="116"/>
              </a:xfrm>
            </p:grpSpPr>
            <p:sp>
              <p:nvSpPr>
                <p:cNvPr id="59470" name="Rectangle 56"/>
                <p:cNvSpPr/>
                <p:nvPr/>
              </p:nvSpPr>
              <p:spPr>
                <a:xfrm>
                  <a:off x="1803" y="772"/>
                  <a:ext cx="1140" cy="116"/>
                </a:xfrm>
                <a:prstGeom prst="rect">
                  <a:avLst/>
                </a:prstGeom>
                <a:noFill/>
                <a:ln w="9525">
                  <a:noFill/>
                </a:ln>
              </p:spPr>
              <p:txBody>
                <a:bodyPr anchor="ctr" anchorCtr="0"/>
                <a:p>
                  <a:r>
                    <a:rPr lang="en-US" altLang="zh-CN" sz="1600" b="1" dirty="0">
                      <a:solidFill>
                        <a:srgbClr val="000000"/>
                      </a:solidFill>
                      <a:latin typeface="Arial" panose="020B0604020202020204" pitchFamily="34" charset="0"/>
                    </a:rPr>
                    <a:t>Absent</a:t>
                  </a:r>
                  <a:endParaRPr lang="en-US" altLang="zh-CN" sz="1600" b="1" dirty="0">
                    <a:latin typeface="Arial" panose="020B0604020202020204" pitchFamily="34" charset="0"/>
                  </a:endParaRPr>
                </a:p>
              </p:txBody>
            </p:sp>
            <p:sp>
              <p:nvSpPr>
                <p:cNvPr id="59471" name="Rectangle 57"/>
                <p:cNvSpPr/>
                <p:nvPr/>
              </p:nvSpPr>
              <p:spPr>
                <a:xfrm>
                  <a:off x="1803" y="772"/>
                  <a:ext cx="1140" cy="116"/>
                </a:xfrm>
                <a:prstGeom prst="rect">
                  <a:avLst/>
                </a:prstGeom>
                <a:noFill/>
                <a:ln w="7" cap="flat" cmpd="sng">
                  <a:solidFill>
                    <a:srgbClr val="A0A0A0"/>
                  </a:solidFill>
                  <a:prstDash val="solid"/>
                  <a:miter/>
                  <a:headEnd type="none" w="med" len="med"/>
                  <a:tailEnd type="none" w="med" len="med"/>
                </a:ln>
              </p:spPr>
              <p:txBody>
                <a:bodyPr/>
                <a:p>
                  <a:endParaRPr lang="zh-CN" altLang="en-US" dirty="0">
                    <a:latin typeface="Arial" panose="020B0604020202020204" pitchFamily="34" charset="0"/>
                  </a:endParaRPr>
                </a:p>
              </p:txBody>
            </p:sp>
          </p:grpSp>
          <p:grpSp>
            <p:nvGrpSpPr>
              <p:cNvPr id="59416" name="Group 58"/>
              <p:cNvGrpSpPr/>
              <p:nvPr/>
            </p:nvGrpSpPr>
            <p:grpSpPr>
              <a:xfrm>
                <a:off x="0" y="888"/>
                <a:ext cx="762" cy="116"/>
                <a:chOff x="0" y="888"/>
                <a:chExt cx="762" cy="116"/>
              </a:xfrm>
            </p:grpSpPr>
            <p:sp>
              <p:nvSpPr>
                <p:cNvPr id="59468" name="Rectangle 59"/>
                <p:cNvSpPr/>
                <p:nvPr/>
              </p:nvSpPr>
              <p:spPr>
                <a:xfrm>
                  <a:off x="0" y="888"/>
                  <a:ext cx="762" cy="116"/>
                </a:xfrm>
                <a:prstGeom prst="rect">
                  <a:avLst/>
                </a:prstGeom>
                <a:noFill/>
                <a:ln w="9525">
                  <a:noFill/>
                </a:ln>
              </p:spPr>
              <p:txBody>
                <a:bodyPr anchor="ctr" anchorCtr="0"/>
                <a:p>
                  <a:r>
                    <a:rPr lang="en-US" altLang="zh-CN" sz="1600" b="1" dirty="0">
                      <a:solidFill>
                        <a:srgbClr val="000000"/>
                      </a:solidFill>
                      <a:latin typeface="Arial" panose="020B0604020202020204" pitchFamily="34" charset="0"/>
                    </a:rPr>
                    <a:t>Macromolecular synthesis</a:t>
                  </a:r>
                  <a:endParaRPr lang="en-US" altLang="zh-CN" sz="1600" b="1" dirty="0">
                    <a:latin typeface="Arial" panose="020B0604020202020204" pitchFamily="34" charset="0"/>
                  </a:endParaRPr>
                </a:p>
              </p:txBody>
            </p:sp>
            <p:sp>
              <p:nvSpPr>
                <p:cNvPr id="59469" name="Rectangle 60"/>
                <p:cNvSpPr/>
                <p:nvPr/>
              </p:nvSpPr>
              <p:spPr>
                <a:xfrm>
                  <a:off x="0" y="888"/>
                  <a:ext cx="762" cy="116"/>
                </a:xfrm>
                <a:prstGeom prst="rect">
                  <a:avLst/>
                </a:prstGeom>
                <a:noFill/>
                <a:ln w="7" cap="flat" cmpd="sng">
                  <a:solidFill>
                    <a:srgbClr val="A0A0A0"/>
                  </a:solidFill>
                  <a:prstDash val="solid"/>
                  <a:miter/>
                  <a:headEnd type="none" w="med" len="med"/>
                  <a:tailEnd type="none" w="med" len="med"/>
                </a:ln>
              </p:spPr>
              <p:txBody>
                <a:bodyPr/>
                <a:p>
                  <a:endParaRPr lang="zh-CN" altLang="en-US" dirty="0">
                    <a:latin typeface="Arial" panose="020B0604020202020204" pitchFamily="34" charset="0"/>
                  </a:endParaRPr>
                </a:p>
              </p:txBody>
            </p:sp>
          </p:grpSp>
          <p:grpSp>
            <p:nvGrpSpPr>
              <p:cNvPr id="59417" name="Group 61"/>
              <p:cNvGrpSpPr/>
              <p:nvPr/>
            </p:nvGrpSpPr>
            <p:grpSpPr>
              <a:xfrm>
                <a:off x="762" y="888"/>
                <a:ext cx="1041" cy="116"/>
                <a:chOff x="762" y="888"/>
                <a:chExt cx="1041" cy="116"/>
              </a:xfrm>
            </p:grpSpPr>
            <p:sp>
              <p:nvSpPr>
                <p:cNvPr id="59466" name="Rectangle 62"/>
                <p:cNvSpPr/>
                <p:nvPr/>
              </p:nvSpPr>
              <p:spPr>
                <a:xfrm>
                  <a:off x="762" y="888"/>
                  <a:ext cx="1041" cy="116"/>
                </a:xfrm>
                <a:prstGeom prst="rect">
                  <a:avLst/>
                </a:prstGeom>
                <a:noFill/>
                <a:ln w="9525">
                  <a:noFill/>
                </a:ln>
              </p:spPr>
              <p:txBody>
                <a:bodyPr anchor="ctr" anchorCtr="0"/>
                <a:p>
                  <a:r>
                    <a:rPr lang="en-US" altLang="zh-CN" sz="1600" b="1" dirty="0">
                      <a:solidFill>
                        <a:srgbClr val="000000"/>
                      </a:solidFill>
                      <a:latin typeface="Arial" panose="020B0604020202020204" pitchFamily="34" charset="0"/>
                    </a:rPr>
                    <a:t>Present</a:t>
                  </a:r>
                  <a:endParaRPr lang="en-US" altLang="zh-CN" sz="1600" b="1" dirty="0">
                    <a:latin typeface="Arial" panose="020B0604020202020204" pitchFamily="34" charset="0"/>
                  </a:endParaRPr>
                </a:p>
              </p:txBody>
            </p:sp>
            <p:sp>
              <p:nvSpPr>
                <p:cNvPr id="59467" name="Rectangle 63"/>
                <p:cNvSpPr/>
                <p:nvPr/>
              </p:nvSpPr>
              <p:spPr>
                <a:xfrm>
                  <a:off x="762" y="888"/>
                  <a:ext cx="1041" cy="116"/>
                </a:xfrm>
                <a:prstGeom prst="rect">
                  <a:avLst/>
                </a:prstGeom>
                <a:noFill/>
                <a:ln w="7" cap="flat" cmpd="sng">
                  <a:solidFill>
                    <a:srgbClr val="A0A0A0"/>
                  </a:solidFill>
                  <a:prstDash val="solid"/>
                  <a:miter/>
                  <a:headEnd type="none" w="med" len="med"/>
                  <a:tailEnd type="none" w="med" len="med"/>
                </a:ln>
              </p:spPr>
              <p:txBody>
                <a:bodyPr/>
                <a:p>
                  <a:endParaRPr lang="zh-CN" altLang="en-US" dirty="0">
                    <a:latin typeface="Arial" panose="020B0604020202020204" pitchFamily="34" charset="0"/>
                  </a:endParaRPr>
                </a:p>
              </p:txBody>
            </p:sp>
          </p:grpSp>
          <p:grpSp>
            <p:nvGrpSpPr>
              <p:cNvPr id="59418" name="Group 64"/>
              <p:cNvGrpSpPr/>
              <p:nvPr/>
            </p:nvGrpSpPr>
            <p:grpSpPr>
              <a:xfrm>
                <a:off x="1803" y="888"/>
                <a:ext cx="1140" cy="116"/>
                <a:chOff x="1803" y="888"/>
                <a:chExt cx="1140" cy="116"/>
              </a:xfrm>
            </p:grpSpPr>
            <p:sp>
              <p:nvSpPr>
                <p:cNvPr id="59464" name="Rectangle 65"/>
                <p:cNvSpPr/>
                <p:nvPr/>
              </p:nvSpPr>
              <p:spPr>
                <a:xfrm>
                  <a:off x="1803" y="888"/>
                  <a:ext cx="1140" cy="116"/>
                </a:xfrm>
                <a:prstGeom prst="rect">
                  <a:avLst/>
                </a:prstGeom>
                <a:noFill/>
                <a:ln w="9525">
                  <a:noFill/>
                </a:ln>
              </p:spPr>
              <p:txBody>
                <a:bodyPr anchor="ctr" anchorCtr="0"/>
                <a:p>
                  <a:r>
                    <a:rPr lang="en-US" altLang="zh-CN" sz="1600" b="1" dirty="0">
                      <a:solidFill>
                        <a:srgbClr val="000000"/>
                      </a:solidFill>
                      <a:latin typeface="Arial" panose="020B0604020202020204" pitchFamily="34" charset="0"/>
                    </a:rPr>
                    <a:t>Absent</a:t>
                  </a:r>
                  <a:endParaRPr lang="en-US" altLang="zh-CN" sz="1600" b="1" dirty="0">
                    <a:latin typeface="Arial" panose="020B0604020202020204" pitchFamily="34" charset="0"/>
                  </a:endParaRPr>
                </a:p>
              </p:txBody>
            </p:sp>
            <p:sp>
              <p:nvSpPr>
                <p:cNvPr id="59465" name="Rectangle 66"/>
                <p:cNvSpPr/>
                <p:nvPr/>
              </p:nvSpPr>
              <p:spPr>
                <a:xfrm>
                  <a:off x="1803" y="888"/>
                  <a:ext cx="1140" cy="116"/>
                </a:xfrm>
                <a:prstGeom prst="rect">
                  <a:avLst/>
                </a:prstGeom>
                <a:noFill/>
                <a:ln w="7" cap="flat" cmpd="sng">
                  <a:solidFill>
                    <a:srgbClr val="A0A0A0"/>
                  </a:solidFill>
                  <a:prstDash val="solid"/>
                  <a:miter/>
                  <a:headEnd type="none" w="med" len="med"/>
                  <a:tailEnd type="none" w="med" len="med"/>
                </a:ln>
              </p:spPr>
              <p:txBody>
                <a:bodyPr/>
                <a:p>
                  <a:endParaRPr lang="zh-CN" altLang="en-US" dirty="0">
                    <a:latin typeface="Arial" panose="020B0604020202020204" pitchFamily="34" charset="0"/>
                  </a:endParaRPr>
                </a:p>
              </p:txBody>
            </p:sp>
          </p:grpSp>
          <p:grpSp>
            <p:nvGrpSpPr>
              <p:cNvPr id="59419" name="Group 67"/>
              <p:cNvGrpSpPr/>
              <p:nvPr/>
            </p:nvGrpSpPr>
            <p:grpSpPr>
              <a:xfrm>
                <a:off x="0" y="1004"/>
                <a:ext cx="762" cy="116"/>
                <a:chOff x="0" y="1004"/>
                <a:chExt cx="762" cy="116"/>
              </a:xfrm>
            </p:grpSpPr>
            <p:sp>
              <p:nvSpPr>
                <p:cNvPr id="59462" name="Rectangle 68"/>
                <p:cNvSpPr/>
                <p:nvPr/>
              </p:nvSpPr>
              <p:spPr>
                <a:xfrm>
                  <a:off x="0" y="1004"/>
                  <a:ext cx="762" cy="116"/>
                </a:xfrm>
                <a:prstGeom prst="rect">
                  <a:avLst/>
                </a:prstGeom>
                <a:noFill/>
                <a:ln w="9525">
                  <a:noFill/>
                </a:ln>
              </p:spPr>
              <p:txBody>
                <a:bodyPr anchor="ctr" anchorCtr="0"/>
                <a:p>
                  <a:r>
                    <a:rPr lang="en-US" altLang="zh-CN" sz="1600" b="1" dirty="0">
                      <a:solidFill>
                        <a:srgbClr val="000000"/>
                      </a:solidFill>
                      <a:latin typeface="Arial" panose="020B0604020202020204" pitchFamily="34" charset="0"/>
                    </a:rPr>
                    <a:t>Heat resistance</a:t>
                  </a:r>
                  <a:endParaRPr lang="en-US" altLang="zh-CN" sz="1600" b="1" dirty="0">
                    <a:latin typeface="Arial" panose="020B0604020202020204" pitchFamily="34" charset="0"/>
                  </a:endParaRPr>
                </a:p>
              </p:txBody>
            </p:sp>
            <p:sp>
              <p:nvSpPr>
                <p:cNvPr id="59463" name="Rectangle 69"/>
                <p:cNvSpPr/>
                <p:nvPr/>
              </p:nvSpPr>
              <p:spPr>
                <a:xfrm>
                  <a:off x="0" y="1004"/>
                  <a:ext cx="762" cy="116"/>
                </a:xfrm>
                <a:prstGeom prst="rect">
                  <a:avLst/>
                </a:prstGeom>
                <a:noFill/>
                <a:ln w="7" cap="flat" cmpd="sng">
                  <a:solidFill>
                    <a:srgbClr val="A0A0A0"/>
                  </a:solidFill>
                  <a:prstDash val="solid"/>
                  <a:miter/>
                  <a:headEnd type="none" w="med" len="med"/>
                  <a:tailEnd type="none" w="med" len="med"/>
                </a:ln>
              </p:spPr>
              <p:txBody>
                <a:bodyPr/>
                <a:p>
                  <a:endParaRPr lang="zh-CN" altLang="en-US" dirty="0">
                    <a:latin typeface="Arial" panose="020B0604020202020204" pitchFamily="34" charset="0"/>
                  </a:endParaRPr>
                </a:p>
              </p:txBody>
            </p:sp>
          </p:grpSp>
          <p:grpSp>
            <p:nvGrpSpPr>
              <p:cNvPr id="59420" name="Group 70"/>
              <p:cNvGrpSpPr/>
              <p:nvPr/>
            </p:nvGrpSpPr>
            <p:grpSpPr>
              <a:xfrm>
                <a:off x="762" y="1004"/>
                <a:ext cx="1041" cy="116"/>
                <a:chOff x="762" y="1004"/>
                <a:chExt cx="1041" cy="116"/>
              </a:xfrm>
            </p:grpSpPr>
            <p:sp>
              <p:nvSpPr>
                <p:cNvPr id="59460" name="Rectangle 71"/>
                <p:cNvSpPr/>
                <p:nvPr/>
              </p:nvSpPr>
              <p:spPr>
                <a:xfrm>
                  <a:off x="762" y="1004"/>
                  <a:ext cx="1041" cy="116"/>
                </a:xfrm>
                <a:prstGeom prst="rect">
                  <a:avLst/>
                </a:prstGeom>
                <a:noFill/>
                <a:ln w="9525">
                  <a:noFill/>
                </a:ln>
              </p:spPr>
              <p:txBody>
                <a:bodyPr anchor="ctr" anchorCtr="0"/>
                <a:p>
                  <a:r>
                    <a:rPr lang="en-US" altLang="zh-CN" sz="1600" b="1" dirty="0">
                      <a:solidFill>
                        <a:srgbClr val="000000"/>
                      </a:solidFill>
                      <a:latin typeface="Arial" panose="020B0604020202020204" pitchFamily="34" charset="0"/>
                    </a:rPr>
                    <a:t>Low</a:t>
                  </a:r>
                  <a:endParaRPr lang="en-US" altLang="zh-CN" sz="1600" b="1" dirty="0">
                    <a:latin typeface="Arial" panose="020B0604020202020204" pitchFamily="34" charset="0"/>
                  </a:endParaRPr>
                </a:p>
              </p:txBody>
            </p:sp>
            <p:sp>
              <p:nvSpPr>
                <p:cNvPr id="59461" name="Rectangle 72"/>
                <p:cNvSpPr/>
                <p:nvPr/>
              </p:nvSpPr>
              <p:spPr>
                <a:xfrm>
                  <a:off x="762" y="1004"/>
                  <a:ext cx="1041" cy="116"/>
                </a:xfrm>
                <a:prstGeom prst="rect">
                  <a:avLst/>
                </a:prstGeom>
                <a:noFill/>
                <a:ln w="7" cap="flat" cmpd="sng">
                  <a:solidFill>
                    <a:srgbClr val="A0A0A0"/>
                  </a:solidFill>
                  <a:prstDash val="solid"/>
                  <a:miter/>
                  <a:headEnd type="none" w="med" len="med"/>
                  <a:tailEnd type="none" w="med" len="med"/>
                </a:ln>
              </p:spPr>
              <p:txBody>
                <a:bodyPr/>
                <a:p>
                  <a:endParaRPr lang="zh-CN" altLang="en-US" dirty="0">
                    <a:latin typeface="Arial" panose="020B0604020202020204" pitchFamily="34" charset="0"/>
                  </a:endParaRPr>
                </a:p>
              </p:txBody>
            </p:sp>
          </p:grpSp>
          <p:grpSp>
            <p:nvGrpSpPr>
              <p:cNvPr id="59421" name="Group 73"/>
              <p:cNvGrpSpPr/>
              <p:nvPr/>
            </p:nvGrpSpPr>
            <p:grpSpPr>
              <a:xfrm>
                <a:off x="1803" y="1004"/>
                <a:ext cx="1140" cy="116"/>
                <a:chOff x="1803" y="1004"/>
                <a:chExt cx="1140" cy="116"/>
              </a:xfrm>
            </p:grpSpPr>
            <p:sp>
              <p:nvSpPr>
                <p:cNvPr id="59458" name="Rectangle 74"/>
                <p:cNvSpPr/>
                <p:nvPr/>
              </p:nvSpPr>
              <p:spPr>
                <a:xfrm>
                  <a:off x="1803" y="1004"/>
                  <a:ext cx="1140" cy="116"/>
                </a:xfrm>
                <a:prstGeom prst="rect">
                  <a:avLst/>
                </a:prstGeom>
                <a:noFill/>
                <a:ln w="9525">
                  <a:noFill/>
                </a:ln>
              </p:spPr>
              <p:txBody>
                <a:bodyPr anchor="ctr" anchorCtr="0"/>
                <a:p>
                  <a:r>
                    <a:rPr lang="en-US" altLang="zh-CN" sz="1600" b="1" dirty="0">
                      <a:solidFill>
                        <a:srgbClr val="000000"/>
                      </a:solidFill>
                      <a:latin typeface="Arial" panose="020B0604020202020204" pitchFamily="34" charset="0"/>
                    </a:rPr>
                    <a:t>High</a:t>
                  </a:r>
                  <a:endParaRPr lang="en-US" altLang="zh-CN" sz="1600" b="1" dirty="0">
                    <a:latin typeface="Arial" panose="020B0604020202020204" pitchFamily="34" charset="0"/>
                  </a:endParaRPr>
                </a:p>
              </p:txBody>
            </p:sp>
            <p:sp>
              <p:nvSpPr>
                <p:cNvPr id="59459" name="Rectangle 75"/>
                <p:cNvSpPr/>
                <p:nvPr/>
              </p:nvSpPr>
              <p:spPr>
                <a:xfrm>
                  <a:off x="1803" y="1004"/>
                  <a:ext cx="1140" cy="116"/>
                </a:xfrm>
                <a:prstGeom prst="rect">
                  <a:avLst/>
                </a:prstGeom>
                <a:noFill/>
                <a:ln w="7" cap="flat" cmpd="sng">
                  <a:solidFill>
                    <a:srgbClr val="A0A0A0"/>
                  </a:solidFill>
                  <a:prstDash val="solid"/>
                  <a:miter/>
                  <a:headEnd type="none" w="med" len="med"/>
                  <a:tailEnd type="none" w="med" len="med"/>
                </a:ln>
              </p:spPr>
              <p:txBody>
                <a:bodyPr/>
                <a:p>
                  <a:endParaRPr lang="zh-CN" altLang="en-US" dirty="0">
                    <a:latin typeface="Arial" panose="020B0604020202020204" pitchFamily="34" charset="0"/>
                  </a:endParaRPr>
                </a:p>
              </p:txBody>
            </p:sp>
          </p:grpSp>
          <p:grpSp>
            <p:nvGrpSpPr>
              <p:cNvPr id="59422" name="Group 76"/>
              <p:cNvGrpSpPr/>
              <p:nvPr/>
            </p:nvGrpSpPr>
            <p:grpSpPr>
              <a:xfrm>
                <a:off x="0" y="1120"/>
                <a:ext cx="762" cy="116"/>
                <a:chOff x="0" y="1120"/>
                <a:chExt cx="762" cy="116"/>
              </a:xfrm>
            </p:grpSpPr>
            <p:sp>
              <p:nvSpPr>
                <p:cNvPr id="59456" name="Rectangle 77"/>
                <p:cNvSpPr/>
                <p:nvPr/>
              </p:nvSpPr>
              <p:spPr>
                <a:xfrm>
                  <a:off x="0" y="1120"/>
                  <a:ext cx="762" cy="116"/>
                </a:xfrm>
                <a:prstGeom prst="rect">
                  <a:avLst/>
                </a:prstGeom>
                <a:noFill/>
                <a:ln w="9525">
                  <a:noFill/>
                </a:ln>
              </p:spPr>
              <p:txBody>
                <a:bodyPr anchor="ctr" anchorCtr="0"/>
                <a:p>
                  <a:r>
                    <a:rPr lang="en-US" altLang="zh-CN" sz="1600" b="1" dirty="0">
                      <a:solidFill>
                        <a:srgbClr val="000000"/>
                      </a:solidFill>
                      <a:latin typeface="Arial" panose="020B0604020202020204" pitchFamily="34" charset="0"/>
                    </a:rPr>
                    <a:t>Resistance to chemicals and acids</a:t>
                  </a:r>
                  <a:endParaRPr lang="en-US" altLang="zh-CN" sz="1600" b="1" dirty="0">
                    <a:latin typeface="Arial" panose="020B0604020202020204" pitchFamily="34" charset="0"/>
                  </a:endParaRPr>
                </a:p>
              </p:txBody>
            </p:sp>
            <p:sp>
              <p:nvSpPr>
                <p:cNvPr id="59457" name="Rectangle 78"/>
                <p:cNvSpPr/>
                <p:nvPr/>
              </p:nvSpPr>
              <p:spPr>
                <a:xfrm>
                  <a:off x="0" y="1120"/>
                  <a:ext cx="762" cy="116"/>
                </a:xfrm>
                <a:prstGeom prst="rect">
                  <a:avLst/>
                </a:prstGeom>
                <a:noFill/>
                <a:ln w="7" cap="flat" cmpd="sng">
                  <a:solidFill>
                    <a:srgbClr val="A0A0A0"/>
                  </a:solidFill>
                  <a:prstDash val="solid"/>
                  <a:miter/>
                  <a:headEnd type="none" w="med" len="med"/>
                  <a:tailEnd type="none" w="med" len="med"/>
                </a:ln>
              </p:spPr>
              <p:txBody>
                <a:bodyPr/>
                <a:p>
                  <a:endParaRPr lang="zh-CN" altLang="en-US" dirty="0">
                    <a:latin typeface="Arial" panose="020B0604020202020204" pitchFamily="34" charset="0"/>
                  </a:endParaRPr>
                </a:p>
              </p:txBody>
            </p:sp>
          </p:grpSp>
          <p:grpSp>
            <p:nvGrpSpPr>
              <p:cNvPr id="59423" name="Group 79"/>
              <p:cNvGrpSpPr/>
              <p:nvPr/>
            </p:nvGrpSpPr>
            <p:grpSpPr>
              <a:xfrm>
                <a:off x="762" y="1120"/>
                <a:ext cx="1041" cy="116"/>
                <a:chOff x="762" y="1120"/>
                <a:chExt cx="1041" cy="116"/>
              </a:xfrm>
            </p:grpSpPr>
            <p:sp>
              <p:nvSpPr>
                <p:cNvPr id="59454" name="Rectangle 80"/>
                <p:cNvSpPr/>
                <p:nvPr/>
              </p:nvSpPr>
              <p:spPr>
                <a:xfrm>
                  <a:off x="762" y="1120"/>
                  <a:ext cx="1041" cy="116"/>
                </a:xfrm>
                <a:prstGeom prst="rect">
                  <a:avLst/>
                </a:prstGeom>
                <a:noFill/>
                <a:ln w="9525">
                  <a:noFill/>
                </a:ln>
              </p:spPr>
              <p:txBody>
                <a:bodyPr anchor="ctr" anchorCtr="0"/>
                <a:p>
                  <a:r>
                    <a:rPr lang="en-US" altLang="zh-CN" sz="1600" b="1" dirty="0">
                      <a:solidFill>
                        <a:srgbClr val="000000"/>
                      </a:solidFill>
                      <a:latin typeface="Arial" panose="020B0604020202020204" pitchFamily="34" charset="0"/>
                    </a:rPr>
                    <a:t>Low</a:t>
                  </a:r>
                  <a:endParaRPr lang="en-US" altLang="zh-CN" sz="1600" b="1" dirty="0">
                    <a:latin typeface="Arial" panose="020B0604020202020204" pitchFamily="34" charset="0"/>
                  </a:endParaRPr>
                </a:p>
              </p:txBody>
            </p:sp>
            <p:sp>
              <p:nvSpPr>
                <p:cNvPr id="59455" name="Rectangle 81"/>
                <p:cNvSpPr/>
                <p:nvPr/>
              </p:nvSpPr>
              <p:spPr>
                <a:xfrm>
                  <a:off x="762" y="1120"/>
                  <a:ext cx="1041" cy="116"/>
                </a:xfrm>
                <a:prstGeom prst="rect">
                  <a:avLst/>
                </a:prstGeom>
                <a:noFill/>
                <a:ln w="7" cap="flat" cmpd="sng">
                  <a:solidFill>
                    <a:srgbClr val="A0A0A0"/>
                  </a:solidFill>
                  <a:prstDash val="solid"/>
                  <a:miter/>
                  <a:headEnd type="none" w="med" len="med"/>
                  <a:tailEnd type="none" w="med" len="med"/>
                </a:ln>
              </p:spPr>
              <p:txBody>
                <a:bodyPr/>
                <a:p>
                  <a:endParaRPr lang="zh-CN" altLang="en-US" dirty="0">
                    <a:latin typeface="Arial" panose="020B0604020202020204" pitchFamily="34" charset="0"/>
                  </a:endParaRPr>
                </a:p>
              </p:txBody>
            </p:sp>
          </p:grpSp>
          <p:grpSp>
            <p:nvGrpSpPr>
              <p:cNvPr id="59424" name="Group 82"/>
              <p:cNvGrpSpPr/>
              <p:nvPr/>
            </p:nvGrpSpPr>
            <p:grpSpPr>
              <a:xfrm>
                <a:off x="1803" y="1120"/>
                <a:ext cx="1140" cy="116"/>
                <a:chOff x="1803" y="1120"/>
                <a:chExt cx="1140" cy="116"/>
              </a:xfrm>
            </p:grpSpPr>
            <p:sp>
              <p:nvSpPr>
                <p:cNvPr id="59452" name="Rectangle 83"/>
                <p:cNvSpPr/>
                <p:nvPr/>
              </p:nvSpPr>
              <p:spPr>
                <a:xfrm>
                  <a:off x="1803" y="1120"/>
                  <a:ext cx="1140" cy="116"/>
                </a:xfrm>
                <a:prstGeom prst="rect">
                  <a:avLst/>
                </a:prstGeom>
                <a:noFill/>
                <a:ln w="9525">
                  <a:noFill/>
                </a:ln>
              </p:spPr>
              <p:txBody>
                <a:bodyPr anchor="ctr" anchorCtr="0"/>
                <a:p>
                  <a:r>
                    <a:rPr lang="en-US" altLang="zh-CN" sz="1600" b="1" dirty="0">
                      <a:solidFill>
                        <a:srgbClr val="000000"/>
                      </a:solidFill>
                      <a:latin typeface="Arial" panose="020B0604020202020204" pitchFamily="34" charset="0"/>
                    </a:rPr>
                    <a:t>High</a:t>
                  </a:r>
                  <a:endParaRPr lang="en-US" altLang="zh-CN" sz="1600" b="1" dirty="0">
                    <a:latin typeface="Arial" panose="020B0604020202020204" pitchFamily="34" charset="0"/>
                  </a:endParaRPr>
                </a:p>
              </p:txBody>
            </p:sp>
            <p:sp>
              <p:nvSpPr>
                <p:cNvPr id="59453" name="Rectangle 84"/>
                <p:cNvSpPr/>
                <p:nvPr/>
              </p:nvSpPr>
              <p:spPr>
                <a:xfrm>
                  <a:off x="1803" y="1120"/>
                  <a:ext cx="1140" cy="116"/>
                </a:xfrm>
                <a:prstGeom prst="rect">
                  <a:avLst/>
                </a:prstGeom>
                <a:noFill/>
                <a:ln w="7" cap="flat" cmpd="sng">
                  <a:solidFill>
                    <a:srgbClr val="A0A0A0"/>
                  </a:solidFill>
                  <a:prstDash val="solid"/>
                  <a:miter/>
                  <a:headEnd type="none" w="med" len="med"/>
                  <a:tailEnd type="none" w="med" len="med"/>
                </a:ln>
              </p:spPr>
              <p:txBody>
                <a:bodyPr/>
                <a:p>
                  <a:endParaRPr lang="zh-CN" altLang="en-US" dirty="0">
                    <a:latin typeface="Arial" panose="020B0604020202020204" pitchFamily="34" charset="0"/>
                  </a:endParaRPr>
                </a:p>
              </p:txBody>
            </p:sp>
          </p:grpSp>
          <p:grpSp>
            <p:nvGrpSpPr>
              <p:cNvPr id="59425" name="Group 85"/>
              <p:cNvGrpSpPr/>
              <p:nvPr/>
            </p:nvGrpSpPr>
            <p:grpSpPr>
              <a:xfrm>
                <a:off x="0" y="1236"/>
                <a:ext cx="762" cy="116"/>
                <a:chOff x="0" y="1236"/>
                <a:chExt cx="762" cy="116"/>
              </a:xfrm>
            </p:grpSpPr>
            <p:sp>
              <p:nvSpPr>
                <p:cNvPr id="59450" name="Rectangle 86"/>
                <p:cNvSpPr/>
                <p:nvPr/>
              </p:nvSpPr>
              <p:spPr>
                <a:xfrm>
                  <a:off x="0" y="1236"/>
                  <a:ext cx="762" cy="116"/>
                </a:xfrm>
                <a:prstGeom prst="rect">
                  <a:avLst/>
                </a:prstGeom>
                <a:noFill/>
                <a:ln w="9525">
                  <a:noFill/>
                </a:ln>
              </p:spPr>
              <p:txBody>
                <a:bodyPr anchor="ctr" anchorCtr="0"/>
                <a:p>
                  <a:r>
                    <a:rPr lang="en-US" altLang="zh-CN" sz="1600" b="1" dirty="0">
                      <a:solidFill>
                        <a:srgbClr val="000000"/>
                      </a:solidFill>
                      <a:latin typeface="Arial" panose="020B0604020202020204" pitchFamily="34" charset="0"/>
                    </a:rPr>
                    <a:t>Radiation resistance</a:t>
                  </a:r>
                  <a:endParaRPr lang="en-US" altLang="zh-CN" sz="1600" b="1" dirty="0">
                    <a:latin typeface="Arial" panose="020B0604020202020204" pitchFamily="34" charset="0"/>
                  </a:endParaRPr>
                </a:p>
              </p:txBody>
            </p:sp>
            <p:sp>
              <p:nvSpPr>
                <p:cNvPr id="59451" name="Rectangle 87"/>
                <p:cNvSpPr/>
                <p:nvPr/>
              </p:nvSpPr>
              <p:spPr>
                <a:xfrm>
                  <a:off x="0" y="1236"/>
                  <a:ext cx="762" cy="116"/>
                </a:xfrm>
                <a:prstGeom prst="rect">
                  <a:avLst/>
                </a:prstGeom>
                <a:noFill/>
                <a:ln w="7" cap="flat" cmpd="sng">
                  <a:solidFill>
                    <a:srgbClr val="A0A0A0"/>
                  </a:solidFill>
                  <a:prstDash val="solid"/>
                  <a:miter/>
                  <a:headEnd type="none" w="med" len="med"/>
                  <a:tailEnd type="none" w="med" len="med"/>
                </a:ln>
              </p:spPr>
              <p:txBody>
                <a:bodyPr/>
                <a:p>
                  <a:endParaRPr lang="zh-CN" altLang="en-US" dirty="0">
                    <a:latin typeface="Arial" panose="020B0604020202020204" pitchFamily="34" charset="0"/>
                  </a:endParaRPr>
                </a:p>
              </p:txBody>
            </p:sp>
          </p:grpSp>
          <p:grpSp>
            <p:nvGrpSpPr>
              <p:cNvPr id="59426" name="Group 88"/>
              <p:cNvGrpSpPr/>
              <p:nvPr/>
            </p:nvGrpSpPr>
            <p:grpSpPr>
              <a:xfrm>
                <a:off x="762" y="1236"/>
                <a:ext cx="1041" cy="116"/>
                <a:chOff x="762" y="1236"/>
                <a:chExt cx="1041" cy="116"/>
              </a:xfrm>
            </p:grpSpPr>
            <p:sp>
              <p:nvSpPr>
                <p:cNvPr id="59448" name="Rectangle 89"/>
                <p:cNvSpPr/>
                <p:nvPr/>
              </p:nvSpPr>
              <p:spPr>
                <a:xfrm>
                  <a:off x="762" y="1236"/>
                  <a:ext cx="1041" cy="116"/>
                </a:xfrm>
                <a:prstGeom prst="rect">
                  <a:avLst/>
                </a:prstGeom>
                <a:noFill/>
                <a:ln w="9525">
                  <a:noFill/>
                </a:ln>
              </p:spPr>
              <p:txBody>
                <a:bodyPr anchor="ctr" anchorCtr="0"/>
                <a:p>
                  <a:r>
                    <a:rPr lang="en-US" altLang="zh-CN" sz="1600" b="1" dirty="0">
                      <a:solidFill>
                        <a:srgbClr val="000000"/>
                      </a:solidFill>
                      <a:latin typeface="Arial" panose="020B0604020202020204" pitchFamily="34" charset="0"/>
                    </a:rPr>
                    <a:t>Low</a:t>
                  </a:r>
                  <a:endParaRPr lang="en-US" altLang="zh-CN" sz="1600" b="1" dirty="0">
                    <a:latin typeface="Arial" panose="020B0604020202020204" pitchFamily="34" charset="0"/>
                  </a:endParaRPr>
                </a:p>
              </p:txBody>
            </p:sp>
            <p:sp>
              <p:nvSpPr>
                <p:cNvPr id="59449" name="Rectangle 90"/>
                <p:cNvSpPr/>
                <p:nvPr/>
              </p:nvSpPr>
              <p:spPr>
                <a:xfrm>
                  <a:off x="762" y="1236"/>
                  <a:ext cx="1041" cy="116"/>
                </a:xfrm>
                <a:prstGeom prst="rect">
                  <a:avLst/>
                </a:prstGeom>
                <a:noFill/>
                <a:ln w="7" cap="flat" cmpd="sng">
                  <a:solidFill>
                    <a:srgbClr val="A0A0A0"/>
                  </a:solidFill>
                  <a:prstDash val="solid"/>
                  <a:miter/>
                  <a:headEnd type="none" w="med" len="med"/>
                  <a:tailEnd type="none" w="med" len="med"/>
                </a:ln>
              </p:spPr>
              <p:txBody>
                <a:bodyPr/>
                <a:p>
                  <a:endParaRPr lang="zh-CN" altLang="en-US" dirty="0">
                    <a:latin typeface="Arial" panose="020B0604020202020204" pitchFamily="34" charset="0"/>
                  </a:endParaRPr>
                </a:p>
              </p:txBody>
            </p:sp>
          </p:grpSp>
          <p:grpSp>
            <p:nvGrpSpPr>
              <p:cNvPr id="59427" name="Group 91"/>
              <p:cNvGrpSpPr/>
              <p:nvPr/>
            </p:nvGrpSpPr>
            <p:grpSpPr>
              <a:xfrm>
                <a:off x="1803" y="1236"/>
                <a:ext cx="1140" cy="116"/>
                <a:chOff x="1803" y="1236"/>
                <a:chExt cx="1140" cy="116"/>
              </a:xfrm>
            </p:grpSpPr>
            <p:sp>
              <p:nvSpPr>
                <p:cNvPr id="59446" name="Rectangle 92"/>
                <p:cNvSpPr/>
                <p:nvPr/>
              </p:nvSpPr>
              <p:spPr>
                <a:xfrm>
                  <a:off x="1803" y="1236"/>
                  <a:ext cx="1140" cy="116"/>
                </a:xfrm>
                <a:prstGeom prst="rect">
                  <a:avLst/>
                </a:prstGeom>
                <a:noFill/>
                <a:ln w="9525">
                  <a:noFill/>
                </a:ln>
              </p:spPr>
              <p:txBody>
                <a:bodyPr anchor="ctr" anchorCtr="0"/>
                <a:p>
                  <a:r>
                    <a:rPr lang="en-US" altLang="zh-CN" sz="1600" b="1" dirty="0">
                      <a:solidFill>
                        <a:srgbClr val="000000"/>
                      </a:solidFill>
                      <a:latin typeface="Arial" panose="020B0604020202020204" pitchFamily="34" charset="0"/>
                    </a:rPr>
                    <a:t>High</a:t>
                  </a:r>
                  <a:endParaRPr lang="en-US" altLang="zh-CN" sz="1600" b="1" dirty="0">
                    <a:latin typeface="Arial" panose="020B0604020202020204" pitchFamily="34" charset="0"/>
                  </a:endParaRPr>
                </a:p>
              </p:txBody>
            </p:sp>
            <p:sp>
              <p:nvSpPr>
                <p:cNvPr id="59447" name="Rectangle 93"/>
                <p:cNvSpPr/>
                <p:nvPr/>
              </p:nvSpPr>
              <p:spPr>
                <a:xfrm>
                  <a:off x="1803" y="1236"/>
                  <a:ext cx="1140" cy="116"/>
                </a:xfrm>
                <a:prstGeom prst="rect">
                  <a:avLst/>
                </a:prstGeom>
                <a:noFill/>
                <a:ln w="7" cap="flat" cmpd="sng">
                  <a:solidFill>
                    <a:srgbClr val="A0A0A0"/>
                  </a:solidFill>
                  <a:prstDash val="solid"/>
                  <a:miter/>
                  <a:headEnd type="none" w="med" len="med"/>
                  <a:tailEnd type="none" w="med" len="med"/>
                </a:ln>
              </p:spPr>
              <p:txBody>
                <a:bodyPr/>
                <a:p>
                  <a:endParaRPr lang="zh-CN" altLang="en-US" dirty="0">
                    <a:latin typeface="Arial" panose="020B0604020202020204" pitchFamily="34" charset="0"/>
                  </a:endParaRPr>
                </a:p>
              </p:txBody>
            </p:sp>
          </p:grpSp>
          <p:grpSp>
            <p:nvGrpSpPr>
              <p:cNvPr id="59428" name="Group 94"/>
              <p:cNvGrpSpPr/>
              <p:nvPr/>
            </p:nvGrpSpPr>
            <p:grpSpPr>
              <a:xfrm>
                <a:off x="0" y="1352"/>
                <a:ext cx="762" cy="116"/>
                <a:chOff x="0" y="1352"/>
                <a:chExt cx="762" cy="116"/>
              </a:xfrm>
            </p:grpSpPr>
            <p:sp>
              <p:nvSpPr>
                <p:cNvPr id="59444" name="Rectangle 95"/>
                <p:cNvSpPr/>
                <p:nvPr/>
              </p:nvSpPr>
              <p:spPr>
                <a:xfrm>
                  <a:off x="0" y="1352"/>
                  <a:ext cx="762" cy="116"/>
                </a:xfrm>
                <a:prstGeom prst="rect">
                  <a:avLst/>
                </a:prstGeom>
                <a:noFill/>
                <a:ln w="9525">
                  <a:noFill/>
                </a:ln>
              </p:spPr>
              <p:txBody>
                <a:bodyPr anchor="ctr" anchorCtr="0"/>
                <a:p>
                  <a:r>
                    <a:rPr lang="en-US" altLang="zh-CN" sz="1600" b="1" dirty="0">
                      <a:solidFill>
                        <a:srgbClr val="000000"/>
                      </a:solidFill>
                      <a:latin typeface="Arial" panose="020B0604020202020204" pitchFamily="34" charset="0"/>
                    </a:rPr>
                    <a:t>Sensitivity to lysozyme</a:t>
                  </a:r>
                  <a:endParaRPr lang="en-US" altLang="zh-CN" sz="1600" b="1" dirty="0">
                    <a:latin typeface="Arial" panose="020B0604020202020204" pitchFamily="34" charset="0"/>
                  </a:endParaRPr>
                </a:p>
              </p:txBody>
            </p:sp>
            <p:sp>
              <p:nvSpPr>
                <p:cNvPr id="59445" name="Rectangle 96"/>
                <p:cNvSpPr/>
                <p:nvPr/>
              </p:nvSpPr>
              <p:spPr>
                <a:xfrm>
                  <a:off x="0" y="1352"/>
                  <a:ext cx="762" cy="116"/>
                </a:xfrm>
                <a:prstGeom prst="rect">
                  <a:avLst/>
                </a:prstGeom>
                <a:noFill/>
                <a:ln w="7" cap="flat" cmpd="sng">
                  <a:solidFill>
                    <a:srgbClr val="A0A0A0"/>
                  </a:solidFill>
                  <a:prstDash val="solid"/>
                  <a:miter/>
                  <a:headEnd type="none" w="med" len="med"/>
                  <a:tailEnd type="none" w="med" len="med"/>
                </a:ln>
              </p:spPr>
              <p:txBody>
                <a:bodyPr/>
                <a:p>
                  <a:endParaRPr lang="zh-CN" altLang="en-US" dirty="0">
                    <a:latin typeface="Arial" panose="020B0604020202020204" pitchFamily="34" charset="0"/>
                  </a:endParaRPr>
                </a:p>
              </p:txBody>
            </p:sp>
          </p:grpSp>
          <p:grpSp>
            <p:nvGrpSpPr>
              <p:cNvPr id="59429" name="Group 97"/>
              <p:cNvGrpSpPr/>
              <p:nvPr/>
            </p:nvGrpSpPr>
            <p:grpSpPr>
              <a:xfrm>
                <a:off x="762" y="1352"/>
                <a:ext cx="1041" cy="116"/>
                <a:chOff x="762" y="1352"/>
                <a:chExt cx="1041" cy="116"/>
              </a:xfrm>
            </p:grpSpPr>
            <p:sp>
              <p:nvSpPr>
                <p:cNvPr id="59442" name="Rectangle 98"/>
                <p:cNvSpPr/>
                <p:nvPr/>
              </p:nvSpPr>
              <p:spPr>
                <a:xfrm>
                  <a:off x="762" y="1352"/>
                  <a:ext cx="1041" cy="116"/>
                </a:xfrm>
                <a:prstGeom prst="rect">
                  <a:avLst/>
                </a:prstGeom>
                <a:noFill/>
                <a:ln w="9525">
                  <a:noFill/>
                </a:ln>
              </p:spPr>
              <p:txBody>
                <a:bodyPr anchor="ctr" anchorCtr="0"/>
                <a:p>
                  <a:r>
                    <a:rPr lang="en-US" altLang="zh-CN" sz="1600" b="1" dirty="0">
                      <a:solidFill>
                        <a:srgbClr val="000000"/>
                      </a:solidFill>
                      <a:latin typeface="Arial" panose="020B0604020202020204" pitchFamily="34" charset="0"/>
                    </a:rPr>
                    <a:t>Sensitive</a:t>
                  </a:r>
                  <a:endParaRPr lang="en-US" altLang="zh-CN" sz="1600" b="1" dirty="0">
                    <a:latin typeface="Arial" panose="020B0604020202020204" pitchFamily="34" charset="0"/>
                  </a:endParaRPr>
                </a:p>
              </p:txBody>
            </p:sp>
            <p:sp>
              <p:nvSpPr>
                <p:cNvPr id="59443" name="Rectangle 99"/>
                <p:cNvSpPr/>
                <p:nvPr/>
              </p:nvSpPr>
              <p:spPr>
                <a:xfrm>
                  <a:off x="762" y="1352"/>
                  <a:ext cx="1041" cy="116"/>
                </a:xfrm>
                <a:prstGeom prst="rect">
                  <a:avLst/>
                </a:prstGeom>
                <a:noFill/>
                <a:ln w="7" cap="flat" cmpd="sng">
                  <a:solidFill>
                    <a:srgbClr val="A0A0A0"/>
                  </a:solidFill>
                  <a:prstDash val="solid"/>
                  <a:miter/>
                  <a:headEnd type="none" w="med" len="med"/>
                  <a:tailEnd type="none" w="med" len="med"/>
                </a:ln>
              </p:spPr>
              <p:txBody>
                <a:bodyPr/>
                <a:p>
                  <a:endParaRPr lang="zh-CN" altLang="en-US" dirty="0">
                    <a:latin typeface="Arial" panose="020B0604020202020204" pitchFamily="34" charset="0"/>
                  </a:endParaRPr>
                </a:p>
              </p:txBody>
            </p:sp>
          </p:grpSp>
          <p:grpSp>
            <p:nvGrpSpPr>
              <p:cNvPr id="59430" name="Group 100"/>
              <p:cNvGrpSpPr/>
              <p:nvPr/>
            </p:nvGrpSpPr>
            <p:grpSpPr>
              <a:xfrm>
                <a:off x="1803" y="1352"/>
                <a:ext cx="1140" cy="116"/>
                <a:chOff x="1803" y="1352"/>
                <a:chExt cx="1140" cy="116"/>
              </a:xfrm>
            </p:grpSpPr>
            <p:sp>
              <p:nvSpPr>
                <p:cNvPr id="59440" name="Rectangle 101"/>
                <p:cNvSpPr/>
                <p:nvPr/>
              </p:nvSpPr>
              <p:spPr>
                <a:xfrm>
                  <a:off x="1803" y="1352"/>
                  <a:ext cx="1140" cy="116"/>
                </a:xfrm>
                <a:prstGeom prst="rect">
                  <a:avLst/>
                </a:prstGeom>
                <a:noFill/>
                <a:ln w="9525">
                  <a:noFill/>
                </a:ln>
              </p:spPr>
              <p:txBody>
                <a:bodyPr anchor="ctr" anchorCtr="0"/>
                <a:p>
                  <a:r>
                    <a:rPr lang="en-US" altLang="zh-CN" sz="1600" b="1" dirty="0">
                      <a:solidFill>
                        <a:srgbClr val="000000"/>
                      </a:solidFill>
                      <a:latin typeface="Arial" panose="020B0604020202020204" pitchFamily="34" charset="0"/>
                    </a:rPr>
                    <a:t>Resistant</a:t>
                  </a:r>
                  <a:endParaRPr lang="en-US" altLang="zh-CN" sz="1600" b="1" dirty="0">
                    <a:latin typeface="Arial" panose="020B0604020202020204" pitchFamily="34" charset="0"/>
                  </a:endParaRPr>
                </a:p>
              </p:txBody>
            </p:sp>
            <p:sp>
              <p:nvSpPr>
                <p:cNvPr id="59441" name="Rectangle 102"/>
                <p:cNvSpPr/>
                <p:nvPr/>
              </p:nvSpPr>
              <p:spPr>
                <a:xfrm>
                  <a:off x="1803" y="1352"/>
                  <a:ext cx="1140" cy="116"/>
                </a:xfrm>
                <a:prstGeom prst="rect">
                  <a:avLst/>
                </a:prstGeom>
                <a:noFill/>
                <a:ln w="7" cap="flat" cmpd="sng">
                  <a:solidFill>
                    <a:srgbClr val="A0A0A0"/>
                  </a:solidFill>
                  <a:prstDash val="solid"/>
                  <a:miter/>
                  <a:headEnd type="none" w="med" len="med"/>
                  <a:tailEnd type="none" w="med" len="med"/>
                </a:ln>
              </p:spPr>
              <p:txBody>
                <a:bodyPr/>
                <a:p>
                  <a:endParaRPr lang="zh-CN" altLang="en-US" dirty="0">
                    <a:latin typeface="Arial" panose="020B0604020202020204" pitchFamily="34" charset="0"/>
                  </a:endParaRPr>
                </a:p>
              </p:txBody>
            </p:sp>
          </p:grpSp>
          <p:grpSp>
            <p:nvGrpSpPr>
              <p:cNvPr id="59431" name="Group 103"/>
              <p:cNvGrpSpPr/>
              <p:nvPr/>
            </p:nvGrpSpPr>
            <p:grpSpPr>
              <a:xfrm>
                <a:off x="0" y="1468"/>
                <a:ext cx="762" cy="116"/>
                <a:chOff x="0" y="1468"/>
                <a:chExt cx="762" cy="116"/>
              </a:xfrm>
            </p:grpSpPr>
            <p:sp>
              <p:nvSpPr>
                <p:cNvPr id="59438" name="Rectangle 104"/>
                <p:cNvSpPr/>
                <p:nvPr/>
              </p:nvSpPr>
              <p:spPr>
                <a:xfrm>
                  <a:off x="0" y="1468"/>
                  <a:ext cx="762" cy="116"/>
                </a:xfrm>
                <a:prstGeom prst="rect">
                  <a:avLst/>
                </a:prstGeom>
                <a:noFill/>
                <a:ln w="9525">
                  <a:noFill/>
                </a:ln>
              </p:spPr>
              <p:txBody>
                <a:bodyPr anchor="ctr" anchorCtr="0"/>
                <a:p>
                  <a:r>
                    <a:rPr lang="en-US" altLang="zh-CN" sz="1600" b="1" dirty="0">
                      <a:solidFill>
                        <a:srgbClr val="000000"/>
                      </a:solidFill>
                      <a:latin typeface="Arial" panose="020B0604020202020204" pitchFamily="34" charset="0"/>
                    </a:rPr>
                    <a:t>Sensitivity to dyes and staining</a:t>
                  </a:r>
                  <a:endParaRPr lang="en-US" altLang="zh-CN" sz="1600" b="1" dirty="0">
                    <a:latin typeface="Arial" panose="020B0604020202020204" pitchFamily="34" charset="0"/>
                  </a:endParaRPr>
                </a:p>
              </p:txBody>
            </p:sp>
            <p:sp>
              <p:nvSpPr>
                <p:cNvPr id="59439" name="Rectangle 105"/>
                <p:cNvSpPr/>
                <p:nvPr/>
              </p:nvSpPr>
              <p:spPr>
                <a:xfrm>
                  <a:off x="0" y="1468"/>
                  <a:ext cx="762" cy="116"/>
                </a:xfrm>
                <a:prstGeom prst="rect">
                  <a:avLst/>
                </a:prstGeom>
                <a:noFill/>
                <a:ln w="7" cap="flat" cmpd="sng">
                  <a:solidFill>
                    <a:srgbClr val="A0A0A0"/>
                  </a:solidFill>
                  <a:prstDash val="solid"/>
                  <a:miter/>
                  <a:headEnd type="none" w="med" len="med"/>
                  <a:tailEnd type="none" w="med" len="med"/>
                </a:ln>
              </p:spPr>
              <p:txBody>
                <a:bodyPr/>
                <a:p>
                  <a:endParaRPr lang="zh-CN" altLang="en-US" dirty="0">
                    <a:latin typeface="Arial" panose="020B0604020202020204" pitchFamily="34" charset="0"/>
                  </a:endParaRPr>
                </a:p>
              </p:txBody>
            </p:sp>
          </p:grpSp>
          <p:grpSp>
            <p:nvGrpSpPr>
              <p:cNvPr id="59432" name="Group 106"/>
              <p:cNvGrpSpPr/>
              <p:nvPr/>
            </p:nvGrpSpPr>
            <p:grpSpPr>
              <a:xfrm>
                <a:off x="762" y="1468"/>
                <a:ext cx="1041" cy="116"/>
                <a:chOff x="762" y="1468"/>
                <a:chExt cx="1041" cy="116"/>
              </a:xfrm>
            </p:grpSpPr>
            <p:sp>
              <p:nvSpPr>
                <p:cNvPr id="59436" name="Rectangle 107"/>
                <p:cNvSpPr/>
                <p:nvPr/>
              </p:nvSpPr>
              <p:spPr>
                <a:xfrm>
                  <a:off x="762" y="1468"/>
                  <a:ext cx="1041" cy="116"/>
                </a:xfrm>
                <a:prstGeom prst="rect">
                  <a:avLst/>
                </a:prstGeom>
                <a:noFill/>
                <a:ln w="9525">
                  <a:noFill/>
                </a:ln>
              </p:spPr>
              <p:txBody>
                <a:bodyPr anchor="ctr" anchorCtr="0"/>
                <a:p>
                  <a:r>
                    <a:rPr lang="en-US" altLang="zh-CN" sz="1600" b="1" dirty="0">
                      <a:solidFill>
                        <a:srgbClr val="000000"/>
                      </a:solidFill>
                      <a:latin typeface="Arial" panose="020B0604020202020204" pitchFamily="34" charset="0"/>
                    </a:rPr>
                    <a:t>Sensitive</a:t>
                  </a:r>
                  <a:endParaRPr lang="en-US" altLang="zh-CN" sz="1600" b="1" dirty="0">
                    <a:latin typeface="Arial" panose="020B0604020202020204" pitchFamily="34" charset="0"/>
                  </a:endParaRPr>
                </a:p>
              </p:txBody>
            </p:sp>
            <p:sp>
              <p:nvSpPr>
                <p:cNvPr id="59437" name="Rectangle 108"/>
                <p:cNvSpPr/>
                <p:nvPr/>
              </p:nvSpPr>
              <p:spPr>
                <a:xfrm>
                  <a:off x="762" y="1468"/>
                  <a:ext cx="1041" cy="116"/>
                </a:xfrm>
                <a:prstGeom prst="rect">
                  <a:avLst/>
                </a:prstGeom>
                <a:noFill/>
                <a:ln w="7" cap="flat" cmpd="sng">
                  <a:solidFill>
                    <a:srgbClr val="A0A0A0"/>
                  </a:solidFill>
                  <a:prstDash val="solid"/>
                  <a:miter/>
                  <a:headEnd type="none" w="med" len="med"/>
                  <a:tailEnd type="none" w="med" len="med"/>
                </a:ln>
              </p:spPr>
              <p:txBody>
                <a:bodyPr/>
                <a:p>
                  <a:endParaRPr lang="zh-CN" altLang="en-US" dirty="0">
                    <a:latin typeface="Arial" panose="020B0604020202020204" pitchFamily="34" charset="0"/>
                  </a:endParaRPr>
                </a:p>
              </p:txBody>
            </p:sp>
          </p:grpSp>
          <p:grpSp>
            <p:nvGrpSpPr>
              <p:cNvPr id="59433" name="Group 109"/>
              <p:cNvGrpSpPr/>
              <p:nvPr/>
            </p:nvGrpSpPr>
            <p:grpSpPr>
              <a:xfrm>
                <a:off x="1803" y="1468"/>
                <a:ext cx="1140" cy="116"/>
                <a:chOff x="1803" y="1468"/>
                <a:chExt cx="1140" cy="116"/>
              </a:xfrm>
            </p:grpSpPr>
            <p:sp>
              <p:nvSpPr>
                <p:cNvPr id="59434" name="Rectangle 110"/>
                <p:cNvSpPr/>
                <p:nvPr/>
              </p:nvSpPr>
              <p:spPr>
                <a:xfrm>
                  <a:off x="1803" y="1468"/>
                  <a:ext cx="1140" cy="116"/>
                </a:xfrm>
                <a:prstGeom prst="rect">
                  <a:avLst/>
                </a:prstGeom>
                <a:noFill/>
                <a:ln w="9525">
                  <a:noFill/>
                </a:ln>
              </p:spPr>
              <p:txBody>
                <a:bodyPr anchor="ctr" anchorCtr="0"/>
                <a:p>
                  <a:r>
                    <a:rPr lang="en-US" altLang="zh-CN" sz="1600" b="1" dirty="0">
                      <a:solidFill>
                        <a:srgbClr val="000000"/>
                      </a:solidFill>
                      <a:latin typeface="Arial" panose="020B0604020202020204" pitchFamily="34" charset="0"/>
                    </a:rPr>
                    <a:t>Resistant</a:t>
                  </a:r>
                  <a:endParaRPr lang="en-US" altLang="zh-CN" sz="1600" b="1" dirty="0">
                    <a:latin typeface="Arial" panose="020B0604020202020204" pitchFamily="34" charset="0"/>
                  </a:endParaRPr>
                </a:p>
              </p:txBody>
            </p:sp>
            <p:sp>
              <p:nvSpPr>
                <p:cNvPr id="59435" name="Rectangle 111"/>
                <p:cNvSpPr/>
                <p:nvPr/>
              </p:nvSpPr>
              <p:spPr>
                <a:xfrm>
                  <a:off x="1803" y="1468"/>
                  <a:ext cx="1140" cy="116"/>
                </a:xfrm>
                <a:prstGeom prst="rect">
                  <a:avLst/>
                </a:prstGeom>
                <a:noFill/>
                <a:ln w="7" cap="flat" cmpd="sng">
                  <a:solidFill>
                    <a:srgbClr val="A0A0A0"/>
                  </a:solidFill>
                  <a:prstDash val="solid"/>
                  <a:miter/>
                  <a:headEnd type="none" w="med" len="med"/>
                  <a:tailEnd type="none" w="med" len="med"/>
                </a:ln>
              </p:spPr>
              <p:txBody>
                <a:bodyPr/>
                <a:p>
                  <a:endParaRPr lang="zh-CN" altLang="en-US" dirty="0">
                    <a:latin typeface="Arial" panose="020B0604020202020204" pitchFamily="34" charset="0"/>
                  </a:endParaRPr>
                </a:p>
              </p:txBody>
            </p:sp>
          </p:grpSp>
        </p:grpSp>
        <p:sp>
          <p:nvSpPr>
            <p:cNvPr id="59397" name="Rectangle 112"/>
            <p:cNvSpPr/>
            <p:nvPr/>
          </p:nvSpPr>
          <p:spPr>
            <a:xfrm>
              <a:off x="-3" y="189"/>
              <a:ext cx="2949" cy="1398"/>
            </a:xfrm>
            <a:prstGeom prst="rect">
              <a:avLst/>
            </a:prstGeom>
            <a:noFill/>
            <a:ln w="11112" cap="flat" cmpd="sng">
              <a:solidFill>
                <a:srgbClr val="A0A0A0"/>
              </a:solidFill>
              <a:prstDash val="solid"/>
              <a:miter/>
              <a:headEnd type="none" w="med" len="med"/>
              <a:tailEnd type="none" w="med" len="med"/>
            </a:ln>
          </p:spPr>
          <p:txBody>
            <a:bodyPr/>
            <a:p>
              <a:endParaRPr lang="zh-CN" altLang="en-US" dirty="0">
                <a:latin typeface="Arial" panose="020B0604020202020204" pitchFamily="34" charset="0"/>
              </a:endParaRPr>
            </a:p>
          </p:txBody>
        </p:sp>
      </p:grpSp>
      <p:sp>
        <p:nvSpPr>
          <p:cNvPr id="59395" name="Rectangle 113"/>
          <p:cNvSpPr>
            <a:spLocks noGrp="1"/>
          </p:cNvSpPr>
          <p:nvPr>
            <p:ph type="title"/>
          </p:nvPr>
        </p:nvSpPr>
        <p:spPr>
          <a:xfrm>
            <a:off x="914400" y="228600"/>
            <a:ext cx="7772400" cy="990600"/>
          </a:xfrm>
        </p:spPr>
        <p:txBody>
          <a:bodyPr vert="horz" wrap="square" lIns="91440" tIns="45720" rIns="91440" bIns="45720" anchor="b" anchorCtr="0"/>
          <a:p>
            <a:pPr>
              <a:buNone/>
            </a:pPr>
            <a:r>
              <a:rPr lang="en-US" altLang="zh-CN" sz="3200" dirty="0">
                <a:solidFill>
                  <a:srgbClr val="000066"/>
                </a:solidFill>
              </a:rPr>
              <a:t>Table. Differences between endospores and vegetative cells</a:t>
            </a:r>
            <a:endParaRPr lang="en-US" altLang="zh-CN" sz="3200" dirty="0">
              <a:solidFill>
                <a:srgbClr val="000066"/>
              </a:solidFill>
            </a:endParaRP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0418" name="Text Box 3"/>
          <p:cNvSpPr txBox="1"/>
          <p:nvPr/>
        </p:nvSpPr>
        <p:spPr>
          <a:xfrm>
            <a:off x="684213" y="1484313"/>
            <a:ext cx="7920037" cy="829945"/>
          </a:xfrm>
          <a:prstGeom prst="rect">
            <a:avLst/>
          </a:prstGeom>
          <a:noFill/>
          <a:ln w="9525">
            <a:noFill/>
          </a:ln>
        </p:spPr>
        <p:txBody>
          <a:bodyPr>
            <a:spAutoFit/>
          </a:bodyPr>
          <a:p>
            <a:pPr algn="just">
              <a:lnSpc>
                <a:spcPct val="120000"/>
              </a:lnSpc>
              <a:spcBef>
                <a:spcPct val="20000"/>
              </a:spcBef>
              <a:buClr>
                <a:srgbClr val="CC00CC"/>
              </a:buClr>
              <a:buSzPct val="60000"/>
              <a:buFont typeface="Wingdings" panose="05000000000000000000" pitchFamily="2" charset="2"/>
            </a:pPr>
            <a:r>
              <a:rPr lang="zh-CN" altLang="en-US" sz="2000" b="1" dirty="0">
                <a:latin typeface="SimSun" panose="02010600030101010101" pitchFamily="2" charset="-122"/>
                <a:ea typeface="SimSun" panose="02010600030101010101" pitchFamily="2" charset="-122"/>
              </a:rPr>
              <a:t>目前尚不清楚，但可能与以下因素有关，如含水量低、壁厚而致密，芽孢中的酶分子量小，比较耐热。</a:t>
            </a:r>
            <a:endParaRPr lang="zh-CN" altLang="en-US" sz="2000" dirty="0">
              <a:latin typeface="SimSun" panose="02010600030101010101" pitchFamily="2" charset="-122"/>
              <a:ea typeface="SimSun" panose="02010600030101010101" pitchFamily="2" charset="-122"/>
            </a:endParaRPr>
          </a:p>
        </p:txBody>
      </p:sp>
      <p:sp>
        <p:nvSpPr>
          <p:cNvPr id="60420" name="矩形 4"/>
          <p:cNvSpPr/>
          <p:nvPr/>
        </p:nvSpPr>
        <p:spPr>
          <a:xfrm>
            <a:off x="539750" y="549275"/>
            <a:ext cx="3217863" cy="522288"/>
          </a:xfrm>
          <a:prstGeom prst="rect">
            <a:avLst/>
          </a:prstGeom>
          <a:noFill/>
          <a:ln w="9525">
            <a:noFill/>
          </a:ln>
        </p:spPr>
        <p:txBody>
          <a:bodyPr wrap="none">
            <a:spAutoFit/>
          </a:bodyPr>
          <a:p>
            <a:r>
              <a:rPr lang="en-US" altLang="zh-CN" sz="2800" b="1" dirty="0">
                <a:solidFill>
                  <a:srgbClr val="A50021"/>
                </a:solidFill>
                <a:latin typeface="Times New Roman" panose="02020603050405020304" pitchFamily="18" charset="0"/>
                <a:ea typeface="SimSun" panose="02010600030101010101" pitchFamily="2" charset="-122"/>
              </a:rPr>
              <a:t>(6)</a:t>
            </a:r>
            <a:r>
              <a:rPr lang="zh-CN" altLang="en-US" sz="2800" b="1" dirty="0">
                <a:solidFill>
                  <a:srgbClr val="A50021"/>
                </a:solidFill>
                <a:latin typeface="Times New Roman" panose="02020603050405020304" pitchFamily="18" charset="0"/>
                <a:ea typeface="SimSun" panose="02010600030101010101" pitchFamily="2" charset="-122"/>
              </a:rPr>
              <a:t> 芽孢抗热机制</a:t>
            </a:r>
            <a:r>
              <a:rPr lang="zh-CN" altLang="en-US" sz="2800" dirty="0">
                <a:solidFill>
                  <a:srgbClr val="A50021"/>
                </a:solidFill>
                <a:latin typeface="Arial" panose="020B0604020202020204" pitchFamily="34" charset="0"/>
                <a:ea typeface="SimSun" panose="02010600030101010101" pitchFamily="2" charset="-122"/>
              </a:rPr>
              <a:t>：</a:t>
            </a:r>
            <a:endParaRPr lang="zh-CN" altLang="en-US" sz="2800" dirty="0">
              <a:latin typeface="Arial" panose="020B0604020202020204" pitchFamily="34" charset="0"/>
            </a:endParaRPr>
          </a:p>
        </p:txBody>
      </p:sp>
      <p:pic>
        <p:nvPicPr>
          <p:cNvPr id="2" name="图片 1"/>
          <p:cNvPicPr>
            <a:picLocks noChangeAspect="1"/>
          </p:cNvPicPr>
          <p:nvPr/>
        </p:nvPicPr>
        <p:blipFill>
          <a:blip r:embed="rId1"/>
          <a:stretch>
            <a:fillRect/>
          </a:stretch>
        </p:blipFill>
        <p:spPr>
          <a:xfrm>
            <a:off x="323850" y="2204720"/>
            <a:ext cx="5753100" cy="3705225"/>
          </a:xfrm>
          <a:prstGeom prst="rect">
            <a:avLst/>
          </a:prstGeom>
        </p:spPr>
      </p:pic>
      <p:pic>
        <p:nvPicPr>
          <p:cNvPr id="3" name="图片 2"/>
          <p:cNvPicPr>
            <a:picLocks noChangeAspect="1"/>
          </p:cNvPicPr>
          <p:nvPr/>
        </p:nvPicPr>
        <p:blipFill>
          <a:blip r:embed="rId2"/>
          <a:stretch>
            <a:fillRect/>
          </a:stretch>
        </p:blipFill>
        <p:spPr>
          <a:xfrm>
            <a:off x="5652135" y="4838700"/>
            <a:ext cx="3492500" cy="2019300"/>
          </a:xfrm>
          <a:prstGeom prst="rect">
            <a:avLst/>
          </a:prstGeom>
        </p:spPr>
      </p:pic>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42" name="Text Box 3"/>
          <p:cNvSpPr txBox="1"/>
          <p:nvPr/>
        </p:nvSpPr>
        <p:spPr>
          <a:xfrm>
            <a:off x="1524000" y="2819400"/>
            <a:ext cx="6400800" cy="1800225"/>
          </a:xfrm>
          <a:prstGeom prst="rect">
            <a:avLst/>
          </a:prstGeom>
          <a:noFill/>
          <a:ln w="9525">
            <a:noFill/>
          </a:ln>
        </p:spPr>
        <p:txBody>
          <a:bodyPr>
            <a:spAutoFit/>
          </a:bodyPr>
          <a:p>
            <a:pPr>
              <a:spcBef>
                <a:spcPct val="50000"/>
              </a:spcBef>
            </a:pPr>
            <a:r>
              <a:rPr lang="zh-CN" altLang="en-US" sz="2800" b="1" dirty="0">
                <a:latin typeface="Arial" panose="020B0604020202020204" pitchFamily="34" charset="0"/>
              </a:rPr>
              <a:t>即不是细菌生活周期的必经阶段，也不是细菌繁殖的一种形式，又不是对环境的消极反应，而是一种生命形式，一种独立的休眠体。</a:t>
            </a:r>
            <a:endParaRPr lang="zh-CN" altLang="en-US" sz="2800" b="1" dirty="0">
              <a:latin typeface="Arial" panose="020B0604020202020204" pitchFamily="34" charset="0"/>
            </a:endParaRPr>
          </a:p>
        </p:txBody>
      </p:sp>
      <p:sp>
        <p:nvSpPr>
          <p:cNvPr id="61443" name="矩形 3"/>
          <p:cNvSpPr/>
          <p:nvPr/>
        </p:nvSpPr>
        <p:spPr>
          <a:xfrm>
            <a:off x="539750" y="549275"/>
            <a:ext cx="2497138" cy="522288"/>
          </a:xfrm>
          <a:prstGeom prst="rect">
            <a:avLst/>
          </a:prstGeom>
          <a:noFill/>
          <a:ln w="9525">
            <a:noFill/>
          </a:ln>
        </p:spPr>
        <p:txBody>
          <a:bodyPr wrap="none">
            <a:spAutoFit/>
          </a:bodyPr>
          <a:p>
            <a:r>
              <a:rPr lang="en-US" altLang="zh-CN" sz="2800" b="1" dirty="0">
                <a:solidFill>
                  <a:srgbClr val="A50021"/>
                </a:solidFill>
                <a:latin typeface="Times New Roman" panose="02020603050405020304" pitchFamily="18" charset="0"/>
                <a:ea typeface="SimSun" panose="02010600030101010101" pitchFamily="2" charset="-122"/>
              </a:rPr>
              <a:t>(7)</a:t>
            </a:r>
            <a:r>
              <a:rPr lang="zh-CN" altLang="en-US" sz="2800" b="1" dirty="0">
                <a:solidFill>
                  <a:srgbClr val="A50021"/>
                </a:solidFill>
                <a:latin typeface="Times New Roman" panose="02020603050405020304" pitchFamily="18" charset="0"/>
                <a:ea typeface="SimSun" panose="02010600030101010101" pitchFamily="2" charset="-122"/>
              </a:rPr>
              <a:t> 芽孢本质：</a:t>
            </a:r>
            <a:endParaRPr lang="zh-CN" altLang="en-US" sz="2800" dirty="0">
              <a:latin typeface="Arial" panose="020B0604020202020204" pitchFamily="34" charset="0"/>
            </a:endParaRPr>
          </a:p>
        </p:txBody>
      </p:sp>
    </p:spTree>
  </p:cSld>
  <p:clrMapOvr>
    <a:masterClrMapping/>
  </p:clrMapOvr>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2466" name="Text Box 3"/>
          <p:cNvSpPr txBox="1"/>
          <p:nvPr/>
        </p:nvSpPr>
        <p:spPr>
          <a:xfrm>
            <a:off x="1447800" y="2133600"/>
            <a:ext cx="4267200" cy="3506788"/>
          </a:xfrm>
          <a:prstGeom prst="rect">
            <a:avLst/>
          </a:prstGeom>
          <a:noFill/>
          <a:ln w="9525">
            <a:noFill/>
          </a:ln>
        </p:spPr>
        <p:txBody>
          <a:bodyPr>
            <a:spAutoFit/>
          </a:bodyPr>
          <a:p>
            <a:pPr>
              <a:spcBef>
                <a:spcPct val="50000"/>
              </a:spcBef>
            </a:pPr>
            <a:r>
              <a:rPr lang="en-US" altLang="zh-CN" sz="3200" b="1" dirty="0">
                <a:latin typeface="Arial" panose="020B0604020202020204" pitchFamily="34" charset="0"/>
              </a:rPr>
              <a:t>1</a:t>
            </a:r>
            <a:r>
              <a:rPr lang="zh-CN" altLang="en-US" sz="3200" b="1" dirty="0">
                <a:latin typeface="Arial" panose="020B0604020202020204" pitchFamily="34" charset="0"/>
              </a:rPr>
              <a:t>、分类鉴定</a:t>
            </a:r>
            <a:endParaRPr lang="zh-CN" altLang="en-US" sz="3200" b="1" dirty="0">
              <a:latin typeface="Arial" panose="020B0604020202020204" pitchFamily="34" charset="0"/>
            </a:endParaRPr>
          </a:p>
          <a:p>
            <a:pPr>
              <a:spcBef>
                <a:spcPct val="50000"/>
              </a:spcBef>
            </a:pPr>
            <a:r>
              <a:rPr lang="en-US" altLang="zh-CN" sz="3200" b="1" dirty="0">
                <a:latin typeface="Arial" panose="020B0604020202020204" pitchFamily="34" charset="0"/>
              </a:rPr>
              <a:t>2</a:t>
            </a:r>
            <a:r>
              <a:rPr lang="zh-CN" altLang="en-US" sz="3200" b="1" dirty="0">
                <a:latin typeface="Arial" panose="020B0604020202020204" pitchFamily="34" charset="0"/>
              </a:rPr>
              <a:t>、保存菌种</a:t>
            </a:r>
            <a:endParaRPr lang="zh-CN" altLang="en-US" sz="3200" b="1" dirty="0">
              <a:latin typeface="Arial" panose="020B0604020202020204" pitchFamily="34" charset="0"/>
            </a:endParaRPr>
          </a:p>
          <a:p>
            <a:pPr>
              <a:spcBef>
                <a:spcPct val="50000"/>
              </a:spcBef>
            </a:pPr>
            <a:r>
              <a:rPr lang="en-US" altLang="zh-CN" sz="3200" b="1" dirty="0">
                <a:latin typeface="Arial" panose="020B0604020202020204" pitchFamily="34" charset="0"/>
              </a:rPr>
              <a:t>3</a:t>
            </a:r>
            <a:r>
              <a:rPr lang="zh-CN" altLang="en-US" sz="3200" b="1" dirty="0">
                <a:latin typeface="Arial" panose="020B0604020202020204" pitchFamily="34" charset="0"/>
              </a:rPr>
              <a:t>、分离菌种</a:t>
            </a:r>
            <a:endParaRPr lang="zh-CN" altLang="en-US" sz="3200" b="1" dirty="0">
              <a:latin typeface="Arial" panose="020B0604020202020204" pitchFamily="34" charset="0"/>
            </a:endParaRPr>
          </a:p>
          <a:p>
            <a:pPr>
              <a:spcBef>
                <a:spcPct val="50000"/>
              </a:spcBef>
            </a:pPr>
            <a:r>
              <a:rPr lang="en-US" altLang="zh-CN" sz="3200" b="1" dirty="0">
                <a:latin typeface="Arial" panose="020B0604020202020204" pitchFamily="34" charset="0"/>
              </a:rPr>
              <a:t>4</a:t>
            </a:r>
            <a:r>
              <a:rPr lang="zh-CN" altLang="en-US" sz="3200" b="1" dirty="0">
                <a:latin typeface="Arial" panose="020B0604020202020204" pitchFamily="34" charset="0"/>
              </a:rPr>
              <a:t>、生物杀虫</a:t>
            </a:r>
            <a:endParaRPr lang="zh-CN" altLang="en-US" sz="3200" b="1" dirty="0">
              <a:latin typeface="Arial" panose="020B0604020202020204" pitchFamily="34" charset="0"/>
            </a:endParaRPr>
          </a:p>
          <a:p>
            <a:pPr>
              <a:spcBef>
                <a:spcPct val="50000"/>
              </a:spcBef>
            </a:pPr>
            <a:r>
              <a:rPr lang="en-US" altLang="zh-CN" sz="3200" b="1" dirty="0">
                <a:latin typeface="Arial" panose="020B0604020202020204" pitchFamily="34" charset="0"/>
              </a:rPr>
              <a:t>5</a:t>
            </a:r>
            <a:r>
              <a:rPr lang="zh-CN" altLang="en-US" sz="3200" b="1" dirty="0">
                <a:latin typeface="Arial" panose="020B0604020202020204" pitchFamily="34" charset="0"/>
              </a:rPr>
              <a:t>、灭菌标准</a:t>
            </a:r>
            <a:endParaRPr lang="zh-CN" altLang="en-US" sz="3200" b="1" dirty="0">
              <a:latin typeface="Arial" panose="020B0604020202020204" pitchFamily="34" charset="0"/>
            </a:endParaRPr>
          </a:p>
        </p:txBody>
      </p:sp>
      <p:sp>
        <p:nvSpPr>
          <p:cNvPr id="62467" name="矩形 3"/>
          <p:cNvSpPr/>
          <p:nvPr/>
        </p:nvSpPr>
        <p:spPr>
          <a:xfrm>
            <a:off x="539750" y="549275"/>
            <a:ext cx="3219450" cy="522288"/>
          </a:xfrm>
          <a:prstGeom prst="rect">
            <a:avLst/>
          </a:prstGeom>
          <a:noFill/>
          <a:ln w="9525">
            <a:noFill/>
          </a:ln>
        </p:spPr>
        <p:txBody>
          <a:bodyPr wrap="none">
            <a:spAutoFit/>
          </a:bodyPr>
          <a:p>
            <a:r>
              <a:rPr lang="en-US" altLang="zh-CN" sz="2800" b="1" dirty="0">
                <a:solidFill>
                  <a:srgbClr val="A50021"/>
                </a:solidFill>
                <a:latin typeface="Times New Roman" panose="02020603050405020304" pitchFamily="18" charset="0"/>
                <a:ea typeface="SimSun" panose="02010600030101010101" pitchFamily="2" charset="-122"/>
              </a:rPr>
              <a:t>(8)</a:t>
            </a:r>
            <a:r>
              <a:rPr lang="zh-CN" altLang="en-US" sz="2800" b="1" dirty="0">
                <a:solidFill>
                  <a:srgbClr val="A50021"/>
                </a:solidFill>
                <a:latin typeface="Times New Roman" panose="02020603050405020304" pitchFamily="18" charset="0"/>
                <a:ea typeface="SimSun" panose="02010600030101010101" pitchFamily="2" charset="-122"/>
              </a:rPr>
              <a:t> 研究芽孢的意义</a:t>
            </a:r>
            <a:endParaRPr lang="zh-CN" altLang="en-US" sz="2800" dirty="0">
              <a:latin typeface="Arial" panose="020B0604020202020204" pitchFamily="34" charset="0"/>
            </a:endParaRP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3362" name="Text Box 2"/>
          <p:cNvSpPr txBox="1"/>
          <p:nvPr/>
        </p:nvSpPr>
        <p:spPr>
          <a:xfrm>
            <a:off x="468313" y="1331913"/>
            <a:ext cx="7912100" cy="4184650"/>
          </a:xfrm>
          <a:prstGeom prst="rect">
            <a:avLst/>
          </a:prstGeom>
          <a:noFill/>
          <a:ln w="9525">
            <a:noFill/>
          </a:ln>
        </p:spPr>
        <p:txBody>
          <a:bodyPr>
            <a:spAutoFit/>
          </a:bodyPr>
          <a:p>
            <a:pPr marL="533400" indent="-533400">
              <a:lnSpc>
                <a:spcPct val="180000"/>
              </a:lnSpc>
              <a:spcBef>
                <a:spcPct val="50000"/>
              </a:spcBef>
            </a:pPr>
            <a:r>
              <a:rPr lang="zh-CN" altLang="en-US" sz="2800" b="1" dirty="0">
                <a:solidFill>
                  <a:srgbClr val="A50021"/>
                </a:solidFill>
                <a:latin typeface="Times New Roman" panose="02020603050405020304" pitchFamily="18" charset="0"/>
                <a:ea typeface="SimSun" panose="02010600030101010101" pitchFamily="2" charset="-122"/>
              </a:rPr>
              <a:t>伴孢晶体（ </a:t>
            </a:r>
            <a:r>
              <a:rPr lang="en-US" altLang="zh-CN" sz="2800" b="1" dirty="0">
                <a:solidFill>
                  <a:srgbClr val="A50021"/>
                </a:solidFill>
                <a:latin typeface="Times New Roman" panose="02020603050405020304" pitchFamily="18" charset="0"/>
                <a:ea typeface="SimSun" panose="02010600030101010101" pitchFamily="2" charset="-122"/>
              </a:rPr>
              <a:t>parasporal crystal</a:t>
            </a:r>
            <a:r>
              <a:rPr lang="zh-CN" altLang="en-US" sz="2800" b="1" dirty="0">
                <a:solidFill>
                  <a:srgbClr val="A50021"/>
                </a:solidFill>
                <a:latin typeface="Times New Roman" panose="02020603050405020304" pitchFamily="18" charset="0"/>
                <a:ea typeface="SimSun" panose="02010600030101010101" pitchFamily="2" charset="-122"/>
              </a:rPr>
              <a:t>）</a:t>
            </a:r>
            <a:endParaRPr lang="zh-CN" altLang="en-US" sz="2800" b="1" dirty="0">
              <a:solidFill>
                <a:srgbClr val="A50021"/>
              </a:solidFill>
              <a:latin typeface="Times New Roman" panose="02020603050405020304" pitchFamily="18" charset="0"/>
              <a:ea typeface="SimSun" panose="02010600030101010101" pitchFamily="2" charset="-122"/>
            </a:endParaRPr>
          </a:p>
          <a:p>
            <a:pPr marL="533400" indent="-533400">
              <a:lnSpc>
                <a:spcPct val="180000"/>
              </a:lnSpc>
              <a:spcBef>
                <a:spcPct val="50000"/>
              </a:spcBef>
            </a:pPr>
            <a:r>
              <a:rPr lang="zh-CN" altLang="en-US" sz="2400" b="1" dirty="0">
                <a:latin typeface="Arial" panose="020B0604020202020204" pitchFamily="34" charset="0"/>
                <a:ea typeface="SimSun" panose="02010600030101010101" pitchFamily="2" charset="-122"/>
              </a:rPr>
              <a:t>                </a:t>
            </a:r>
            <a:r>
              <a:rPr lang="zh-CN" altLang="en-US" sz="2800" b="1" dirty="0">
                <a:solidFill>
                  <a:srgbClr val="080808"/>
                </a:solidFill>
                <a:latin typeface="Times New Roman" panose="02020603050405020304" pitchFamily="18" charset="0"/>
                <a:ea typeface="楷体_GB2312" pitchFamily="49" charset="-122"/>
              </a:rPr>
              <a:t>少数芽孢杆菌，如苏云金芽孢杆菌（</a:t>
            </a:r>
            <a:r>
              <a:rPr lang="en-US" altLang="zh-CN" sz="2800" b="1" i="1" dirty="0">
                <a:solidFill>
                  <a:srgbClr val="080808"/>
                </a:solidFill>
                <a:latin typeface="Times New Roman" panose="02020603050405020304" pitchFamily="18" charset="0"/>
                <a:ea typeface="楷体_GB2312" pitchFamily="49" charset="-122"/>
              </a:rPr>
              <a:t>Bacillus thuringiensis</a:t>
            </a:r>
            <a:r>
              <a:rPr lang="en-US" altLang="zh-CN" sz="2800" b="1" dirty="0">
                <a:solidFill>
                  <a:srgbClr val="080808"/>
                </a:solidFill>
                <a:latin typeface="Times New Roman" panose="02020603050405020304" pitchFamily="18" charset="0"/>
                <a:ea typeface="楷体_GB2312" pitchFamily="49" charset="-122"/>
              </a:rPr>
              <a:t> </a:t>
            </a:r>
            <a:r>
              <a:rPr lang="zh-CN" altLang="en-US" sz="2800" b="1" dirty="0">
                <a:solidFill>
                  <a:srgbClr val="080808"/>
                </a:solidFill>
                <a:latin typeface="Times New Roman" panose="02020603050405020304" pitchFamily="18" charset="0"/>
                <a:ea typeface="楷体_GB2312" pitchFamily="49" charset="-122"/>
              </a:rPr>
              <a:t>）在其形成芽孢的同时，会在芽孢旁形成一颗菱形或双椎形的</a:t>
            </a:r>
            <a:r>
              <a:rPr lang="zh-CN" altLang="en-US" sz="2800" b="1" dirty="0">
                <a:solidFill>
                  <a:srgbClr val="0000CC"/>
                </a:solidFill>
                <a:latin typeface="Times New Roman" panose="02020603050405020304" pitchFamily="18" charset="0"/>
                <a:ea typeface="黑体" panose="02010609060101010101" pitchFamily="2" charset="-122"/>
              </a:rPr>
              <a:t>碱溶性蛋白质</a:t>
            </a:r>
            <a:r>
              <a:rPr lang="zh-CN" altLang="en-US" sz="2800" b="1" dirty="0">
                <a:solidFill>
                  <a:srgbClr val="080808"/>
                </a:solidFill>
                <a:latin typeface="Times New Roman" panose="02020603050405020304" pitchFamily="18" charset="0"/>
                <a:ea typeface="楷体_GB2312" pitchFamily="49" charset="-122"/>
              </a:rPr>
              <a:t>（</a:t>
            </a:r>
            <a:r>
              <a:rPr lang="en-US" altLang="zh-CN" sz="2800" b="1" dirty="0">
                <a:solidFill>
                  <a:srgbClr val="080808"/>
                </a:solidFill>
                <a:latin typeface="Times New Roman" panose="02020603050405020304" pitchFamily="18" charset="0"/>
                <a:ea typeface="楷体_GB2312" pitchFamily="49" charset="-122"/>
              </a:rPr>
              <a:t>δ</a:t>
            </a:r>
            <a:r>
              <a:rPr lang="zh-CN" altLang="en-US" sz="2800" b="1" dirty="0">
                <a:solidFill>
                  <a:srgbClr val="080808"/>
                </a:solidFill>
                <a:latin typeface="Times New Roman" panose="02020603050405020304" pitchFamily="18" charset="0"/>
                <a:ea typeface="楷体_GB2312" pitchFamily="49" charset="-122"/>
              </a:rPr>
              <a:t>－内毒素），称为伴孢晶体。</a:t>
            </a:r>
            <a:endParaRPr lang="zh-CN" altLang="en-US" sz="2800" b="1" dirty="0">
              <a:solidFill>
                <a:srgbClr val="080808"/>
              </a:solidFill>
              <a:latin typeface="Times New Roman" panose="02020603050405020304" pitchFamily="18" charset="0"/>
              <a:ea typeface="楷体_GB2312" pitchFamily="49" charset="-122"/>
            </a:endParaRPr>
          </a:p>
        </p:txBody>
      </p:sp>
      <p:sp>
        <p:nvSpPr>
          <p:cNvPr id="63491" name="Text Box 3"/>
          <p:cNvSpPr txBox="1"/>
          <p:nvPr/>
        </p:nvSpPr>
        <p:spPr>
          <a:xfrm>
            <a:off x="784225" y="0"/>
            <a:ext cx="7777163" cy="762000"/>
          </a:xfrm>
          <a:prstGeom prst="rect">
            <a:avLst/>
          </a:prstGeom>
          <a:noFill/>
          <a:ln w="9525">
            <a:noFill/>
          </a:ln>
        </p:spPr>
        <p:txBody>
          <a:bodyPr>
            <a:spAutoFit/>
          </a:bodyPr>
          <a:p>
            <a:pPr>
              <a:spcBef>
                <a:spcPct val="50000"/>
              </a:spcBef>
            </a:pPr>
            <a:r>
              <a:rPr lang="zh-CN" altLang="en-US" sz="4400" b="1" dirty="0">
                <a:solidFill>
                  <a:srgbClr val="A50021"/>
                </a:solidFill>
                <a:latin typeface="隶书" pitchFamily="49" charset="-122"/>
                <a:ea typeface="隶书" pitchFamily="49" charset="-122"/>
              </a:rPr>
              <a:t>第一节 细 菌</a:t>
            </a:r>
            <a:endParaRPr lang="zh-CN" altLang="en-US" sz="4400" b="1" dirty="0">
              <a:solidFill>
                <a:srgbClr val="A50021"/>
              </a:solidFill>
              <a:latin typeface="隶书" pitchFamily="49" charset="-122"/>
              <a:ea typeface="隶书"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nodeType="withEffect">
                                  <p:stCondLst>
                                    <p:cond delay="0"/>
                                  </p:stCondLst>
                                  <p:childTnLst>
                                    <p:set>
                                      <p:cBhvr>
                                        <p:cTn id="6" dur="1" fill="hold">
                                          <p:stCondLst>
                                            <p:cond delay="0"/>
                                          </p:stCondLst>
                                        </p:cTn>
                                        <p:tgtEl>
                                          <p:spTgt spid="143362">
                                            <p:txEl>
                                              <p:charRg st="0" end="26"/>
                                            </p:txEl>
                                          </p:spTgt>
                                        </p:tgtEl>
                                        <p:attrNameLst>
                                          <p:attrName>style.visibility</p:attrName>
                                        </p:attrNameLst>
                                      </p:cBhvr>
                                      <p:to>
                                        <p:strVal val="visible"/>
                                      </p:to>
                                    </p:set>
                                    <p:anim calcmode="lin" valueType="num">
                                      <p:cBhvr>
                                        <p:cTn id="7" dur="500" fill="hold"/>
                                        <p:tgtEl>
                                          <p:spTgt spid="143362">
                                            <p:txEl>
                                              <p:charRg st="0" end="26"/>
                                            </p:txEl>
                                          </p:spTgt>
                                        </p:tgtEl>
                                        <p:attrNameLst>
                                          <p:attrName>ppt_w</p:attrName>
                                        </p:attrNameLst>
                                      </p:cBhvr>
                                      <p:tavLst>
                                        <p:tav tm="0">
                                          <p:val>
                                            <p:fltVal val="0.000000"/>
                                          </p:val>
                                        </p:tav>
                                        <p:tav tm="100000">
                                          <p:val>
                                            <p:strVal val="#ppt_w"/>
                                          </p:val>
                                        </p:tav>
                                      </p:tavLst>
                                    </p:anim>
                                    <p:anim calcmode="lin" valueType="num">
                                      <p:cBhvr>
                                        <p:cTn id="8" dur="500" fill="hold"/>
                                        <p:tgtEl>
                                          <p:spTgt spid="143362">
                                            <p:txEl>
                                              <p:charRg st="0" end="26"/>
                                            </p:txEl>
                                          </p:spTgt>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5" presetClass="entr" presetSubtype="10" fill="hold" nodeType="clickEffect">
                                  <p:stCondLst>
                                    <p:cond delay="0"/>
                                  </p:stCondLst>
                                  <p:childTnLst>
                                    <p:set>
                                      <p:cBhvr>
                                        <p:cTn id="12" dur="1" fill="hold">
                                          <p:stCondLst>
                                            <p:cond delay="0"/>
                                          </p:stCondLst>
                                        </p:cTn>
                                        <p:tgtEl>
                                          <p:spTgt spid="143362">
                                            <p:txEl>
                                              <p:charRg st="26" end="130"/>
                                            </p:txEl>
                                          </p:spTgt>
                                        </p:tgtEl>
                                        <p:attrNameLst>
                                          <p:attrName>style.visibility</p:attrName>
                                        </p:attrNameLst>
                                      </p:cBhvr>
                                      <p:to>
                                        <p:strVal val="visible"/>
                                      </p:to>
                                    </p:set>
                                    <p:animEffect transition="in" filter="checkerboard(across)">
                                      <p:cBhvr>
                                        <p:cTn id="13" dur="1000"/>
                                        <p:tgtEl>
                                          <p:spTgt spid="143362">
                                            <p:txEl>
                                              <p:charRg st="26" end="13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45410" name="Picture 2" descr="伴孢晶体"/>
          <p:cNvPicPr>
            <a:picLocks noChangeAspect="1"/>
          </p:cNvPicPr>
          <p:nvPr/>
        </p:nvPicPr>
        <p:blipFill>
          <a:blip r:embed="rId1">
            <a:lum contrast="24000"/>
          </a:blip>
          <a:srcRect l="52132" t="39101" r="1259" b="6398"/>
          <a:stretch>
            <a:fillRect/>
          </a:stretch>
        </p:blipFill>
        <p:spPr>
          <a:xfrm>
            <a:off x="1182688" y="3716338"/>
            <a:ext cx="3397250" cy="2832100"/>
          </a:xfrm>
          <a:prstGeom prst="rect">
            <a:avLst/>
          </a:prstGeom>
          <a:noFill/>
          <a:ln w="57150" cap="flat" cmpd="thickThin">
            <a:solidFill>
              <a:srgbClr val="0000FF"/>
            </a:solidFill>
            <a:prstDash val="solid"/>
            <a:miter/>
            <a:headEnd type="none" w="med" len="med"/>
            <a:tailEnd type="none" w="med" len="med"/>
          </a:ln>
        </p:spPr>
      </p:pic>
      <p:pic>
        <p:nvPicPr>
          <p:cNvPr id="145411" name="Picture 3" descr="伴孢晶体"/>
          <p:cNvPicPr>
            <a:picLocks noChangeAspect="1"/>
          </p:cNvPicPr>
          <p:nvPr/>
        </p:nvPicPr>
        <p:blipFill>
          <a:blip r:embed="rId1">
            <a:lum bright="-23999" contrast="42000"/>
          </a:blip>
          <a:srcRect l="79" t="9541" r="47768" b="45332"/>
          <a:stretch>
            <a:fillRect/>
          </a:stretch>
        </p:blipFill>
        <p:spPr>
          <a:xfrm>
            <a:off x="3243263" y="1196975"/>
            <a:ext cx="4800600" cy="2962275"/>
          </a:xfrm>
          <a:prstGeom prst="rect">
            <a:avLst/>
          </a:prstGeom>
          <a:noFill/>
          <a:ln w="57150" cap="flat" cmpd="thickThin">
            <a:solidFill>
              <a:srgbClr val="0000FF"/>
            </a:solidFill>
            <a:prstDash val="solid"/>
            <a:miter/>
            <a:headEnd type="none" w="med" len="med"/>
            <a:tailEnd type="none" w="med" len="med"/>
          </a:ln>
        </p:spPr>
      </p:pic>
      <p:sp>
        <p:nvSpPr>
          <p:cNvPr id="64516" name="Text Box 4"/>
          <p:cNvSpPr txBox="1"/>
          <p:nvPr/>
        </p:nvSpPr>
        <p:spPr>
          <a:xfrm>
            <a:off x="784225" y="0"/>
            <a:ext cx="7777163" cy="762000"/>
          </a:xfrm>
          <a:prstGeom prst="rect">
            <a:avLst/>
          </a:prstGeom>
          <a:noFill/>
          <a:ln w="9525">
            <a:noFill/>
          </a:ln>
        </p:spPr>
        <p:txBody>
          <a:bodyPr>
            <a:spAutoFit/>
          </a:bodyPr>
          <a:p>
            <a:pPr>
              <a:spcBef>
                <a:spcPct val="50000"/>
              </a:spcBef>
            </a:pPr>
            <a:r>
              <a:rPr lang="zh-CN" altLang="en-US" sz="4400" b="1" dirty="0">
                <a:solidFill>
                  <a:srgbClr val="A50021"/>
                </a:solidFill>
                <a:latin typeface="隶书" pitchFamily="49" charset="-122"/>
                <a:ea typeface="隶书" pitchFamily="49" charset="-122"/>
              </a:rPr>
              <a:t>第一节 细 菌</a:t>
            </a:r>
            <a:endParaRPr lang="zh-CN" altLang="en-US" sz="4400" b="1" dirty="0">
              <a:solidFill>
                <a:srgbClr val="A50021"/>
              </a:solidFill>
              <a:latin typeface="隶书" pitchFamily="49" charset="-122"/>
              <a:ea typeface="隶书"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145411"/>
                                        </p:tgtEl>
                                        <p:attrNameLst>
                                          <p:attrName>style.visibility</p:attrName>
                                        </p:attrNameLst>
                                      </p:cBhvr>
                                      <p:to>
                                        <p:strVal val="visible"/>
                                      </p:to>
                                    </p:set>
                                    <p:animEffect transition="in" filter="blinds(horizontal)">
                                      <p:cBhvr>
                                        <p:cTn id="7" dur="1000"/>
                                        <p:tgtEl>
                                          <p:spTgt spid="14541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5" fill="hold" nodeType="clickEffect">
                                  <p:stCondLst>
                                    <p:cond delay="0"/>
                                  </p:stCondLst>
                                  <p:childTnLst>
                                    <p:set>
                                      <p:cBhvr>
                                        <p:cTn id="11" dur="1" fill="hold">
                                          <p:stCondLst>
                                            <p:cond delay="0"/>
                                          </p:stCondLst>
                                        </p:cTn>
                                        <p:tgtEl>
                                          <p:spTgt spid="145410"/>
                                        </p:tgtEl>
                                        <p:attrNameLst>
                                          <p:attrName>style.visibility</p:attrName>
                                        </p:attrNameLst>
                                      </p:cBhvr>
                                      <p:to>
                                        <p:strVal val="visible"/>
                                      </p:to>
                                    </p:set>
                                    <p:animEffect transition="in" filter="blinds(vertical)">
                                      <p:cBhvr>
                                        <p:cTn id="12" dur="1000"/>
                                        <p:tgtEl>
                                          <p:spTgt spid="1454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7458" name="Text Box 2"/>
          <p:cNvSpPr txBox="1">
            <a:spLocks noChangeArrowheads="1"/>
          </p:cNvSpPr>
          <p:nvPr/>
        </p:nvSpPr>
        <p:spPr bwMode="auto">
          <a:xfrm>
            <a:off x="982663" y="1196975"/>
            <a:ext cx="7389813" cy="4576763"/>
          </a:xfrm>
          <a:prstGeom prst="rect">
            <a:avLst/>
          </a:prstGeom>
          <a:noFill/>
          <a:ln>
            <a:noFill/>
          </a:ln>
          <a:effectLst/>
        </p:spPr>
        <p:txBody>
          <a:bodyPr>
            <a:spAutoFit/>
          </a:bodyPr>
          <a:lstStyle>
            <a:lvl1pPr algn="l">
              <a:defRPr sz="2400">
                <a:solidFill>
                  <a:schemeClr val="tx1"/>
                </a:solidFill>
                <a:latin typeface="Arial" panose="020B0604020202020204" pitchFamily="34" charset="0"/>
              </a:defRPr>
            </a:lvl1pPr>
            <a:lvl2pPr marL="1803400" algn="l">
              <a:defRPr sz="2400">
                <a:solidFill>
                  <a:schemeClr val="tx1"/>
                </a:solidFill>
                <a:latin typeface="Arial" panose="020B0604020202020204" pitchFamily="34" charset="0"/>
              </a:defRPr>
            </a:lvl2pPr>
            <a:lvl3pPr marL="1993900" algn="l">
              <a:defRPr sz="2400">
                <a:solidFill>
                  <a:schemeClr val="tx1"/>
                </a:solidFill>
                <a:latin typeface="Arial" panose="020B0604020202020204" pitchFamily="34" charset="0"/>
              </a:defRPr>
            </a:lvl3pPr>
            <a:lvl4pPr marL="2184400" algn="l">
              <a:defRPr sz="2400">
                <a:solidFill>
                  <a:schemeClr val="tx1"/>
                </a:solidFill>
                <a:latin typeface="Arial" panose="020B0604020202020204" pitchFamily="34" charset="0"/>
              </a:defRPr>
            </a:lvl4pPr>
            <a:lvl5pPr marL="2374900" algn="l">
              <a:defRPr sz="2400">
                <a:solidFill>
                  <a:schemeClr val="tx1"/>
                </a:solidFill>
                <a:latin typeface="Arial" panose="020B0604020202020204" pitchFamily="34" charset="0"/>
              </a:defRPr>
            </a:lvl5pPr>
            <a:lvl6pPr marL="2832100" fontAlgn="base">
              <a:spcBef>
                <a:spcPct val="0"/>
              </a:spcBef>
              <a:spcAft>
                <a:spcPct val="0"/>
              </a:spcAft>
              <a:defRPr sz="2400">
                <a:solidFill>
                  <a:schemeClr val="tx1"/>
                </a:solidFill>
                <a:latin typeface="Arial" panose="020B0604020202020204" pitchFamily="34" charset="0"/>
              </a:defRPr>
            </a:lvl6pPr>
            <a:lvl7pPr marL="3289300" fontAlgn="base">
              <a:spcBef>
                <a:spcPct val="0"/>
              </a:spcBef>
              <a:spcAft>
                <a:spcPct val="0"/>
              </a:spcAft>
              <a:defRPr sz="2400">
                <a:solidFill>
                  <a:schemeClr val="tx1"/>
                </a:solidFill>
                <a:latin typeface="Arial" panose="020B0604020202020204" pitchFamily="34" charset="0"/>
              </a:defRPr>
            </a:lvl7pPr>
            <a:lvl8pPr marL="3746500" fontAlgn="base">
              <a:spcBef>
                <a:spcPct val="0"/>
              </a:spcBef>
              <a:spcAft>
                <a:spcPct val="0"/>
              </a:spcAft>
              <a:defRPr sz="2400">
                <a:solidFill>
                  <a:schemeClr val="tx1"/>
                </a:solidFill>
                <a:latin typeface="Arial" panose="020B0604020202020204" pitchFamily="34" charset="0"/>
              </a:defRPr>
            </a:lvl8pPr>
            <a:lvl9pPr marL="4203700" fontAlgn="base">
              <a:spcBef>
                <a:spcPct val="0"/>
              </a:spcBef>
              <a:spcAft>
                <a:spcPct val="0"/>
              </a:spcAft>
              <a:defRPr sz="2400">
                <a:solidFill>
                  <a:schemeClr val="tx1"/>
                </a:solidFill>
                <a:latin typeface="Arial" panose="020B0604020202020204" pitchFamily="34" charset="0"/>
              </a:defRPr>
            </a:lvl9pPr>
          </a:lstStyle>
          <a:p>
            <a:pPr marL="0" marR="0" lvl="0" indent="0" algn="l" defTabSz="914400" rtl="0" eaLnBrk="1" fontAlgn="base" latinLnBrk="0" hangingPunct="1">
              <a:lnSpc>
                <a:spcPct val="200000"/>
              </a:lnSpc>
              <a:spcBef>
                <a:spcPct val="50000"/>
              </a:spcBef>
              <a:spcAft>
                <a:spcPct val="0"/>
              </a:spcAft>
              <a:buClrTx/>
              <a:buSzTx/>
              <a:buFont typeface="Arial" panose="020B0604020202020204" pitchFamily="34" charset="0"/>
              <a:buNone/>
              <a:defRPr/>
            </a:pPr>
            <a:r>
              <a:rPr kumimoji="1" lang="zh-CN" altLang="en-US" sz="2800" b="1" i="0" u="none" strike="noStrike" kern="1200" cap="none" spc="0" normalizeH="0" baseline="0" noProof="0" smtClean="0">
                <a:ln>
                  <a:noFill/>
                </a:ln>
                <a:solidFill>
                  <a:srgbClr val="0000CC"/>
                </a:solidFill>
                <a:effectLst/>
                <a:uLnTx/>
                <a:uFillTx/>
                <a:latin typeface="Arial" panose="020B0604020202020204" pitchFamily="34" charset="0"/>
                <a:ea typeface="SimSun" panose="02010600030101010101" pitchFamily="2" charset="-122"/>
                <a:cs typeface="Arial" panose="020B0604020202020204" pitchFamily="34" charset="0"/>
              </a:rPr>
              <a:t>杀虫机理：</a:t>
            </a:r>
            <a:endParaRPr kumimoji="1" lang="zh-CN" altLang="en-US" sz="2800" b="1" i="0" u="none" strike="noStrike" kern="1200" cap="none" spc="0" normalizeH="0" baseline="0" noProof="0" smtClean="0">
              <a:ln>
                <a:noFill/>
              </a:ln>
              <a:solidFill>
                <a:srgbClr val="0000CC"/>
              </a:solidFill>
              <a:effectLst/>
              <a:uLnTx/>
              <a:uFillTx/>
              <a:latin typeface="Arial" panose="020B0604020202020204" pitchFamily="34" charset="0"/>
              <a:ea typeface="SimSun" panose="02010600030101010101" pitchFamily="2" charset="-122"/>
              <a:cs typeface="Arial" panose="020B0604020202020204" pitchFamily="34" charset="0"/>
            </a:endParaRPr>
          </a:p>
          <a:p>
            <a:pPr marL="0" marR="0" lvl="0" indent="0" algn="l" defTabSz="914400" rtl="0" eaLnBrk="1" fontAlgn="base" latinLnBrk="0" hangingPunct="1">
              <a:lnSpc>
                <a:spcPct val="200000"/>
              </a:lnSpc>
              <a:spcBef>
                <a:spcPct val="50000"/>
              </a:spcBef>
              <a:spcAft>
                <a:spcPct val="0"/>
              </a:spcAft>
              <a:buClrTx/>
              <a:buSzTx/>
              <a:buFont typeface="Arial" panose="020B0604020202020204" pitchFamily="34" charset="0"/>
              <a:buNone/>
              <a:defRPr/>
            </a:pPr>
            <a:r>
              <a:rPr kumimoji="1" lang="zh-CN" altLang="en-US" sz="2400" b="1" i="0" u="none" strike="noStrike" kern="1200" cap="none" spc="0" normalizeH="0" baseline="0" noProof="0" smtClean="0">
                <a:ln>
                  <a:noFill/>
                </a:ln>
                <a:solidFill>
                  <a:schemeClr val="tx1"/>
                </a:solidFill>
                <a:effectLst>
                  <a:outerShdw blurRad="38100" dist="38100" dir="2700000" algn="tl">
                    <a:srgbClr val="000000"/>
                  </a:outerShdw>
                </a:effectLst>
                <a:uLnTx/>
                <a:uFillTx/>
                <a:latin typeface="楷体_GB2312" pitchFamily="49" charset="-122"/>
                <a:ea typeface="楷体_GB2312" pitchFamily="49" charset="-122"/>
                <a:cs typeface="Arial" panose="020B0604020202020204" pitchFamily="34" charset="0"/>
              </a:rPr>
              <a:t>    </a:t>
            </a:r>
            <a:r>
              <a:rPr kumimoji="1" lang="zh-CN" altLang="en-US" sz="2800" b="1" i="0" u="none" strike="noStrike" kern="1200" cap="none" spc="0" normalizeH="0" baseline="0" noProof="0" smtClean="0">
                <a:ln>
                  <a:noFill/>
                </a:ln>
                <a:solidFill>
                  <a:srgbClr val="080808"/>
                </a:solidFill>
                <a:effectLst/>
                <a:uLnTx/>
                <a:uFillTx/>
                <a:latin typeface="Times New Roman" panose="02020603050405020304" pitchFamily="18" charset="0"/>
                <a:ea typeface="楷体_GB2312" pitchFamily="49" charset="-122"/>
                <a:cs typeface="Arial" panose="020B0604020202020204" pitchFamily="34" charset="0"/>
              </a:rPr>
              <a:t>当晶体毒素到达肠道时，立即溶解并吸附于肠道上皮细胞上，引起渗透压丧失，肠道穿孔，肠中的碱性液体随之进入血液，使 </a:t>
            </a:r>
            <a:r>
              <a:rPr kumimoji="1" lang="en-US" altLang="zh-CN" sz="2800" b="1" i="0" u="none" strike="noStrike" kern="1200" cap="none" spc="0" normalizeH="0" baseline="0" noProof="0" smtClean="0">
                <a:ln>
                  <a:noFill/>
                </a:ln>
                <a:solidFill>
                  <a:srgbClr val="080808"/>
                </a:solidFill>
                <a:effectLst/>
                <a:uLnTx/>
                <a:uFillTx/>
                <a:latin typeface="Times New Roman" panose="02020603050405020304" pitchFamily="18" charset="0"/>
                <a:ea typeface="楷体_GB2312" pitchFamily="49" charset="-122"/>
                <a:cs typeface="Arial" panose="020B0604020202020204" pitchFamily="34" charset="0"/>
              </a:rPr>
              <a:t>pH </a:t>
            </a:r>
            <a:r>
              <a:rPr kumimoji="1" lang="zh-CN" altLang="en-US" sz="2800" b="1" i="0" u="none" strike="noStrike" kern="1200" cap="none" spc="0" normalizeH="0" baseline="0" noProof="0" smtClean="0">
                <a:ln>
                  <a:noFill/>
                </a:ln>
                <a:solidFill>
                  <a:srgbClr val="080808"/>
                </a:solidFill>
                <a:effectLst/>
                <a:uLnTx/>
                <a:uFillTx/>
                <a:latin typeface="Times New Roman" panose="02020603050405020304" pitchFamily="18" charset="0"/>
                <a:ea typeface="楷体_GB2312" pitchFamily="49" charset="-122"/>
                <a:cs typeface="Arial" panose="020B0604020202020204" pitchFamily="34" charset="0"/>
              </a:rPr>
              <a:t>由 </a:t>
            </a:r>
            <a:r>
              <a:rPr kumimoji="1" lang="en-US" altLang="zh-CN" sz="2800" b="1" i="0" u="none" strike="noStrike" kern="1200" cap="none" spc="0" normalizeH="0" baseline="0" noProof="0" smtClean="0">
                <a:ln>
                  <a:noFill/>
                </a:ln>
                <a:solidFill>
                  <a:srgbClr val="080808"/>
                </a:solidFill>
                <a:effectLst/>
                <a:uLnTx/>
                <a:uFillTx/>
                <a:latin typeface="Times New Roman" panose="02020603050405020304" pitchFamily="18" charset="0"/>
                <a:ea typeface="楷体_GB2312" pitchFamily="49" charset="-122"/>
                <a:cs typeface="Arial" panose="020B0604020202020204" pitchFamily="34" charset="0"/>
              </a:rPr>
              <a:t>6.8 </a:t>
            </a:r>
            <a:r>
              <a:rPr kumimoji="1" lang="zh-CN" altLang="en-US" sz="2800" b="1" i="0" u="none" strike="noStrike" kern="1200" cap="none" spc="0" normalizeH="0" baseline="0" noProof="0" smtClean="0">
                <a:ln>
                  <a:noFill/>
                </a:ln>
                <a:solidFill>
                  <a:srgbClr val="080808"/>
                </a:solidFill>
                <a:effectLst/>
                <a:uLnTx/>
                <a:uFillTx/>
                <a:latin typeface="Times New Roman" panose="02020603050405020304" pitchFamily="18" charset="0"/>
                <a:ea typeface="楷体_GB2312" pitchFamily="49" charset="-122"/>
                <a:cs typeface="Arial" panose="020B0604020202020204" pitchFamily="34" charset="0"/>
              </a:rPr>
              <a:t>上升至 </a:t>
            </a:r>
            <a:r>
              <a:rPr kumimoji="1" lang="en-US" altLang="zh-CN" sz="2800" b="1" i="0" u="none" strike="noStrike" kern="1200" cap="none" spc="0" normalizeH="0" baseline="0" noProof="0" smtClean="0">
                <a:ln>
                  <a:noFill/>
                </a:ln>
                <a:solidFill>
                  <a:srgbClr val="080808"/>
                </a:solidFill>
                <a:effectLst/>
                <a:uLnTx/>
                <a:uFillTx/>
                <a:latin typeface="Times New Roman" panose="02020603050405020304" pitchFamily="18" charset="0"/>
                <a:ea typeface="楷体_GB2312" pitchFamily="49" charset="-122"/>
                <a:cs typeface="Arial" panose="020B0604020202020204" pitchFamily="34" charset="0"/>
              </a:rPr>
              <a:t>8 </a:t>
            </a:r>
            <a:r>
              <a:rPr kumimoji="1" lang="zh-CN" altLang="en-US" sz="2800" b="1" i="0" u="none" strike="noStrike" kern="1200" cap="none" spc="0" normalizeH="0" baseline="0" noProof="0" smtClean="0">
                <a:ln>
                  <a:noFill/>
                </a:ln>
                <a:solidFill>
                  <a:srgbClr val="080808"/>
                </a:solidFill>
                <a:effectLst/>
                <a:uLnTx/>
                <a:uFillTx/>
                <a:latin typeface="Times New Roman" panose="02020603050405020304" pitchFamily="18" charset="0"/>
                <a:ea typeface="楷体_GB2312" pitchFamily="49" charset="-122"/>
                <a:cs typeface="Arial" panose="020B0604020202020204" pitchFamily="34" charset="0"/>
              </a:rPr>
              <a:t>以上，导致昆虫全身麻痹死亡。</a:t>
            </a:r>
            <a:r>
              <a:rPr kumimoji="1" lang="zh-CN" altLang="en-US" sz="2400" b="1" i="0" u="none" strike="noStrike" kern="1200" cap="none" spc="0" normalizeH="0" baseline="0" noProof="0" smtClean="0">
                <a:ln>
                  <a:noFill/>
                </a:ln>
                <a:solidFill>
                  <a:schemeClr val="tx1"/>
                </a:solidFill>
                <a:effectLst>
                  <a:outerShdw blurRad="38100" dist="38100" dir="2700000" algn="tl">
                    <a:srgbClr val="000000"/>
                  </a:outerShdw>
                </a:effectLst>
                <a:uLnTx/>
                <a:uFillTx/>
                <a:latin typeface="楷体_GB2312" pitchFamily="49" charset="-122"/>
                <a:ea typeface="楷体_GB2312" pitchFamily="49" charset="-122"/>
                <a:cs typeface="Arial" panose="020B0604020202020204" pitchFamily="34" charset="0"/>
              </a:rPr>
              <a:t> </a:t>
            </a:r>
            <a:endParaRPr kumimoji="1" lang="zh-CN" altLang="en-US" sz="2400" b="0" i="0" u="none" strike="noStrike" kern="1200" cap="none" spc="0" normalizeH="0" baseline="0" noProof="0" smtClean="0">
              <a:ln>
                <a:noFill/>
              </a:ln>
              <a:solidFill>
                <a:schemeClr val="tx1"/>
              </a:solidFill>
              <a:effectLst>
                <a:outerShdw blurRad="38100" dist="38100" dir="2700000" algn="tl">
                  <a:srgbClr val="000000"/>
                </a:outerShdw>
              </a:effectLst>
              <a:uLnTx/>
              <a:uFillTx/>
              <a:latin typeface="楷体_GB2312" pitchFamily="49" charset="-122"/>
              <a:ea typeface="楷体_GB2312" pitchFamily="49" charset="-122"/>
              <a:cs typeface="Arial" panose="020B0604020202020204" pitchFamily="34" charset="0"/>
            </a:endParaRPr>
          </a:p>
        </p:txBody>
      </p:sp>
      <p:sp>
        <p:nvSpPr>
          <p:cNvPr id="65539" name="Text Box 3"/>
          <p:cNvSpPr txBox="1"/>
          <p:nvPr/>
        </p:nvSpPr>
        <p:spPr>
          <a:xfrm>
            <a:off x="784225" y="0"/>
            <a:ext cx="7777163" cy="762000"/>
          </a:xfrm>
          <a:prstGeom prst="rect">
            <a:avLst/>
          </a:prstGeom>
          <a:noFill/>
          <a:ln w="9525">
            <a:noFill/>
          </a:ln>
        </p:spPr>
        <p:txBody>
          <a:bodyPr>
            <a:spAutoFit/>
          </a:bodyPr>
          <a:p>
            <a:pPr>
              <a:spcBef>
                <a:spcPct val="50000"/>
              </a:spcBef>
            </a:pPr>
            <a:r>
              <a:rPr lang="zh-CN" altLang="en-US" sz="4400" b="1" dirty="0">
                <a:solidFill>
                  <a:srgbClr val="A50021"/>
                </a:solidFill>
                <a:latin typeface="隶书" pitchFamily="49" charset="-122"/>
                <a:ea typeface="隶书" pitchFamily="49" charset="-122"/>
              </a:rPr>
              <a:t>第一节 细 菌</a:t>
            </a:r>
            <a:endParaRPr lang="zh-CN" altLang="en-US" sz="4400" b="1" dirty="0">
              <a:solidFill>
                <a:srgbClr val="A50021"/>
              </a:solidFill>
              <a:latin typeface="隶书" pitchFamily="49" charset="-122"/>
              <a:ea typeface="隶书"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nodeType="withEffect">
                                  <p:stCondLst>
                                    <p:cond delay="0"/>
                                  </p:stCondLst>
                                  <p:childTnLst>
                                    <p:set>
                                      <p:cBhvr>
                                        <p:cTn id="6" dur="1" fill="hold">
                                          <p:stCondLst>
                                            <p:cond delay="0"/>
                                          </p:stCondLst>
                                        </p:cTn>
                                        <p:tgtEl>
                                          <p:spTgt spid="147458">
                                            <p:txEl>
                                              <p:charRg st="0" end="6"/>
                                            </p:txEl>
                                          </p:spTgt>
                                        </p:tgtEl>
                                        <p:attrNameLst>
                                          <p:attrName>style.visibility</p:attrName>
                                        </p:attrNameLst>
                                      </p:cBhvr>
                                      <p:to>
                                        <p:strVal val="visible"/>
                                      </p:to>
                                    </p:set>
                                    <p:anim calcmode="lin" valueType="num">
                                      <p:cBhvr>
                                        <p:cTn id="7" dur="500" fill="hold"/>
                                        <p:tgtEl>
                                          <p:spTgt spid="147458">
                                            <p:txEl>
                                              <p:charRg st="0" end="6"/>
                                            </p:txEl>
                                          </p:spTgt>
                                        </p:tgtEl>
                                        <p:attrNameLst>
                                          <p:attrName>ppt_w</p:attrName>
                                        </p:attrNameLst>
                                      </p:cBhvr>
                                      <p:tavLst>
                                        <p:tav tm="0">
                                          <p:val>
                                            <p:fltVal val="0.000000"/>
                                          </p:val>
                                        </p:tav>
                                        <p:tav tm="100000">
                                          <p:val>
                                            <p:strVal val="#ppt_w"/>
                                          </p:val>
                                        </p:tav>
                                      </p:tavLst>
                                    </p:anim>
                                    <p:anim calcmode="lin" valueType="num">
                                      <p:cBhvr>
                                        <p:cTn id="8" dur="500" fill="hold"/>
                                        <p:tgtEl>
                                          <p:spTgt spid="147458">
                                            <p:txEl>
                                              <p:charRg st="0" end="6"/>
                                            </p:txEl>
                                          </p:spTgt>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0" presetClass="entr" presetSubtype="0" fill="hold" nodeType="clickEffect">
                                  <p:stCondLst>
                                    <p:cond delay="0"/>
                                  </p:stCondLst>
                                  <p:childTnLst>
                                    <p:set>
                                      <p:cBhvr>
                                        <p:cTn id="12" dur="1" fill="hold">
                                          <p:stCondLst>
                                            <p:cond delay="0"/>
                                          </p:stCondLst>
                                        </p:cTn>
                                        <p:tgtEl>
                                          <p:spTgt spid="147458">
                                            <p:txEl>
                                              <p:charRg st="6" end="97"/>
                                            </p:txEl>
                                          </p:spTgt>
                                        </p:tgtEl>
                                        <p:attrNameLst>
                                          <p:attrName>style.visibility</p:attrName>
                                        </p:attrNameLst>
                                      </p:cBhvr>
                                      <p:to>
                                        <p:strVal val="visible"/>
                                      </p:to>
                                    </p:set>
                                    <p:animEffect transition="in" filter="wedge">
                                      <p:cBhvr>
                                        <p:cTn id="13" dur="2000"/>
                                        <p:tgtEl>
                                          <p:spTgt spid="147458">
                                            <p:txEl>
                                              <p:charRg st="6" end="9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8482" name="Text Box 2"/>
          <p:cNvSpPr txBox="1">
            <a:spLocks noChangeArrowheads="1"/>
          </p:cNvSpPr>
          <p:nvPr/>
        </p:nvSpPr>
        <p:spPr bwMode="auto">
          <a:xfrm>
            <a:off x="2046288" y="1700213"/>
            <a:ext cx="5849938" cy="3067050"/>
          </a:xfrm>
          <a:prstGeom prst="rect">
            <a:avLst/>
          </a:prstGeom>
          <a:noFill/>
          <a:ln>
            <a:noFill/>
          </a:ln>
          <a:effectLst/>
        </p:spPr>
        <p:txBody>
          <a:bodyPr>
            <a:spAutoFit/>
          </a:bodyPr>
          <a:lstStyle/>
          <a:p>
            <a:pPr marR="0" defTabSz="914400">
              <a:lnSpc>
                <a:spcPct val="170000"/>
              </a:lnSpc>
              <a:spcBef>
                <a:spcPct val="50000"/>
              </a:spcBef>
              <a:buClrTx/>
              <a:buSzTx/>
              <a:buFont typeface="Arial" panose="020B0604020202020204" pitchFamily="34" charset="0"/>
              <a:buNone/>
              <a:defRPr/>
            </a:pPr>
            <a:r>
              <a:rPr kumimoji="1" lang="zh-CN" altLang="en-US" sz="3200" b="1" kern="1200" cap="none" spc="0" normalizeH="0" baseline="0" noProof="0" dirty="0">
                <a:solidFill>
                  <a:srgbClr val="0000CC"/>
                </a:solidFill>
                <a:latin typeface="Arial" panose="020B0604020202020204" pitchFamily="34" charset="0"/>
                <a:ea typeface="SimSun" panose="02010600030101010101" pitchFamily="2" charset="-122"/>
                <a:cs typeface="Arial" panose="020B0604020202020204" pitchFamily="34" charset="0"/>
              </a:rPr>
              <a:t>一、细胞的形态构造及其功能</a:t>
            </a:r>
            <a:endParaRPr kumimoji="1" lang="zh-CN" altLang="en-US" sz="3200" b="1" kern="1200" cap="none" spc="0" normalizeH="0" baseline="0" noProof="0" dirty="0">
              <a:solidFill>
                <a:srgbClr val="0000CC"/>
              </a:solidFill>
              <a:latin typeface="Arial" panose="020B0604020202020204" pitchFamily="34" charset="0"/>
              <a:ea typeface="SimSun" panose="02010600030101010101" pitchFamily="2" charset="-122"/>
              <a:cs typeface="Arial" panose="020B0604020202020204" pitchFamily="34" charset="0"/>
            </a:endParaRPr>
          </a:p>
          <a:p>
            <a:pPr marR="0" defTabSz="914400">
              <a:lnSpc>
                <a:spcPct val="170000"/>
              </a:lnSpc>
              <a:spcBef>
                <a:spcPct val="50000"/>
              </a:spcBef>
              <a:buClrTx/>
              <a:buSzTx/>
              <a:buFont typeface="Arial" panose="020B0604020202020204" pitchFamily="34" charset="0"/>
              <a:buNone/>
              <a:defRPr/>
            </a:pPr>
            <a:r>
              <a:rPr kumimoji="1" lang="zh-CN" altLang="en-US" sz="3200" b="1" kern="1200" cap="none" spc="0" normalizeH="0" baseline="0" noProof="0" dirty="0">
                <a:solidFill>
                  <a:srgbClr val="0000CC"/>
                </a:solidFill>
                <a:effectLst>
                  <a:outerShdw blurRad="38100" dist="38100" dir="2700000" algn="tl">
                    <a:srgbClr val="000000"/>
                  </a:outerShdw>
                </a:effectLst>
                <a:latin typeface="Arial" panose="020B0604020202020204" pitchFamily="34" charset="0"/>
                <a:ea typeface="SimSun" panose="02010600030101010101" pitchFamily="2" charset="-122"/>
                <a:cs typeface="Arial" panose="020B0604020202020204" pitchFamily="34" charset="0"/>
                <a:hlinkClick r:id="" action="ppaction://hlinkshowjump?jump=nextslide"/>
              </a:rPr>
              <a:t>二、细菌的繁殖</a:t>
            </a:r>
            <a:endParaRPr kumimoji="1" lang="zh-CN" altLang="en-US" sz="3200" b="1" kern="1200" cap="none" spc="0" normalizeH="0" baseline="0" noProof="0" dirty="0">
              <a:solidFill>
                <a:srgbClr val="0000CC"/>
              </a:solidFill>
              <a:effectLst>
                <a:outerShdw blurRad="38100" dist="38100" dir="2700000" algn="tl">
                  <a:srgbClr val="000000"/>
                </a:outerShdw>
              </a:effectLst>
              <a:latin typeface="Arial" panose="020B0604020202020204" pitchFamily="34" charset="0"/>
              <a:ea typeface="SimSun" panose="02010600030101010101" pitchFamily="2" charset="-122"/>
              <a:cs typeface="Arial" panose="020B0604020202020204" pitchFamily="34" charset="0"/>
            </a:endParaRPr>
          </a:p>
          <a:p>
            <a:pPr marR="0" defTabSz="914400">
              <a:lnSpc>
                <a:spcPct val="170000"/>
              </a:lnSpc>
              <a:spcBef>
                <a:spcPct val="50000"/>
              </a:spcBef>
              <a:buClrTx/>
              <a:buSzTx/>
              <a:buFont typeface="Arial" panose="020B0604020202020204" pitchFamily="34" charset="0"/>
              <a:buNone/>
              <a:defRPr/>
            </a:pPr>
            <a:r>
              <a:rPr kumimoji="1" lang="zh-CN" altLang="en-US" sz="3200" b="1" kern="1200" cap="none" spc="0" normalizeH="0" baseline="0" noProof="0" dirty="0">
                <a:solidFill>
                  <a:srgbClr val="0000CC"/>
                </a:solidFill>
                <a:latin typeface="Arial" panose="020B0604020202020204" pitchFamily="34" charset="0"/>
                <a:ea typeface="SimSun" panose="02010600030101010101" pitchFamily="2" charset="-122"/>
                <a:cs typeface="Arial" panose="020B0604020202020204" pitchFamily="34" charset="0"/>
              </a:rPr>
              <a:t>三、细菌的菌落</a:t>
            </a:r>
            <a:endParaRPr kumimoji="1" lang="zh-CN" altLang="en-US" sz="3200" b="1" kern="1200" cap="none" spc="0" normalizeH="0" baseline="0" noProof="0" dirty="0">
              <a:solidFill>
                <a:srgbClr val="0000CC"/>
              </a:solidFill>
              <a:latin typeface="Arial" panose="020B0604020202020204" pitchFamily="34" charset="0"/>
              <a:ea typeface="SimSun" panose="02010600030101010101" pitchFamily="2" charset="-122"/>
              <a:cs typeface="Arial" panose="020B0604020202020204" pitchFamily="34" charset="0"/>
            </a:endParaRPr>
          </a:p>
        </p:txBody>
      </p:sp>
      <p:sp>
        <p:nvSpPr>
          <p:cNvPr id="66563" name="Text Box 3"/>
          <p:cNvSpPr txBox="1"/>
          <p:nvPr/>
        </p:nvSpPr>
        <p:spPr>
          <a:xfrm>
            <a:off x="784225" y="0"/>
            <a:ext cx="7777163" cy="762000"/>
          </a:xfrm>
          <a:prstGeom prst="rect">
            <a:avLst/>
          </a:prstGeom>
          <a:noFill/>
          <a:ln w="9525">
            <a:noFill/>
          </a:ln>
        </p:spPr>
        <p:txBody>
          <a:bodyPr>
            <a:spAutoFit/>
          </a:bodyPr>
          <a:p>
            <a:pPr>
              <a:spcBef>
                <a:spcPct val="50000"/>
              </a:spcBef>
            </a:pPr>
            <a:r>
              <a:rPr lang="zh-CN" altLang="en-US" sz="4400" b="1" dirty="0">
                <a:solidFill>
                  <a:srgbClr val="A50021"/>
                </a:solidFill>
                <a:latin typeface="隶书" pitchFamily="49" charset="-122"/>
                <a:ea typeface="隶书" pitchFamily="49" charset="-122"/>
              </a:rPr>
              <a:t>第一节 细 菌</a:t>
            </a:r>
            <a:endParaRPr lang="zh-CN" altLang="en-US" sz="4400" b="1" dirty="0">
              <a:solidFill>
                <a:srgbClr val="A50021"/>
              </a:solidFill>
              <a:latin typeface="隶书" pitchFamily="49" charset="-122"/>
              <a:ea typeface="隶书"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48482"/>
                                        </p:tgtEl>
                                        <p:attrNameLst>
                                          <p:attrName>style.visibility</p:attrName>
                                        </p:attrNameLst>
                                      </p:cBhvr>
                                      <p:to>
                                        <p:strVal val="visible"/>
                                      </p:to>
                                    </p:set>
                                    <p:animEffect transition="in" filter="blinds(horizontal)">
                                      <p:cBhvr>
                                        <p:cTn id="7" dur="500"/>
                                        <p:tgtEl>
                                          <p:spTgt spid="1484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8482"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0530" name="Text Box 2"/>
          <p:cNvSpPr txBox="1"/>
          <p:nvPr/>
        </p:nvSpPr>
        <p:spPr>
          <a:xfrm>
            <a:off x="568960" y="1555750"/>
            <a:ext cx="7631113" cy="4806950"/>
          </a:xfrm>
          <a:prstGeom prst="rect">
            <a:avLst/>
          </a:prstGeom>
          <a:noFill/>
          <a:ln w="66675">
            <a:noFill/>
          </a:ln>
        </p:spPr>
        <p:txBody>
          <a:bodyPr>
            <a:spAutoFit/>
          </a:bodyPr>
          <a:p>
            <a:pPr marL="476250" indent="-476250">
              <a:lnSpc>
                <a:spcPct val="110000"/>
              </a:lnSpc>
              <a:spcBef>
                <a:spcPct val="50000"/>
              </a:spcBef>
            </a:pPr>
            <a:r>
              <a:rPr lang="zh-CN" altLang="en-US" sz="3200" b="1" dirty="0">
                <a:solidFill>
                  <a:srgbClr val="800080"/>
                </a:solidFill>
                <a:latin typeface="Arial" panose="020B0604020202020204" pitchFamily="34" charset="0"/>
                <a:ea typeface="黑体" panose="02010609060101010101" pitchFamily="2" charset="-122"/>
              </a:rPr>
              <a:t>二、细菌的繁殖</a:t>
            </a:r>
            <a:endParaRPr lang="zh-CN" altLang="en-US" sz="3200" b="1" dirty="0">
              <a:solidFill>
                <a:srgbClr val="800080"/>
              </a:solidFill>
              <a:latin typeface="Arial" panose="020B0604020202020204" pitchFamily="34" charset="0"/>
              <a:ea typeface="黑体" panose="02010609060101010101" pitchFamily="2" charset="-122"/>
            </a:endParaRPr>
          </a:p>
          <a:p>
            <a:pPr marL="476250" indent="-476250">
              <a:lnSpc>
                <a:spcPct val="110000"/>
              </a:lnSpc>
              <a:spcBef>
                <a:spcPct val="50000"/>
              </a:spcBef>
            </a:pPr>
            <a:r>
              <a:rPr lang="en-US" altLang="zh-CN" sz="2400" b="1" dirty="0">
                <a:solidFill>
                  <a:srgbClr val="0000CC"/>
                </a:solidFill>
                <a:latin typeface="Times New Roman" panose="02020603050405020304" pitchFamily="18" charset="0"/>
                <a:ea typeface="SimSun" panose="02010600030101010101" pitchFamily="2" charset="-122"/>
              </a:rPr>
              <a:t>1</a:t>
            </a:r>
            <a:r>
              <a:rPr lang="zh-CN" altLang="en-US" sz="2400" b="1" dirty="0">
                <a:solidFill>
                  <a:srgbClr val="0000CC"/>
                </a:solidFill>
                <a:latin typeface="Times New Roman" panose="02020603050405020304" pitchFamily="18" charset="0"/>
                <a:ea typeface="SimSun" panose="02010600030101010101" pitchFamily="2" charset="-122"/>
              </a:rPr>
              <a:t>、二分裂（</a:t>
            </a:r>
            <a:r>
              <a:rPr lang="en-US" altLang="zh-CN" sz="2400" b="1" dirty="0">
                <a:solidFill>
                  <a:srgbClr val="0000CC"/>
                </a:solidFill>
                <a:latin typeface="Times New Roman" panose="02020603050405020304" pitchFamily="18" charset="0"/>
                <a:ea typeface="SimSun" panose="02010600030101010101" pitchFamily="2" charset="-122"/>
              </a:rPr>
              <a:t>binary fission</a:t>
            </a:r>
            <a:r>
              <a:rPr lang="zh-CN" altLang="en-US" sz="2400" b="1" dirty="0">
                <a:solidFill>
                  <a:srgbClr val="0000CC"/>
                </a:solidFill>
                <a:latin typeface="Times New Roman" panose="02020603050405020304" pitchFamily="18" charset="0"/>
                <a:ea typeface="SimSun" panose="02010600030101010101" pitchFamily="2" charset="-122"/>
              </a:rPr>
              <a:t>）</a:t>
            </a:r>
            <a:r>
              <a:rPr lang="zh-CN" altLang="en-US" sz="2400" b="1" dirty="0">
                <a:solidFill>
                  <a:srgbClr val="0000CC"/>
                </a:solidFill>
                <a:latin typeface="Times New Roman" panose="02020603050405020304" pitchFamily="18" charset="0"/>
                <a:ea typeface="楷体_GB2312" pitchFamily="49" charset="-122"/>
              </a:rPr>
              <a:t>：</a:t>
            </a:r>
            <a:r>
              <a:rPr lang="zh-CN" altLang="en-US" sz="2400" b="1" dirty="0">
                <a:solidFill>
                  <a:srgbClr val="080808"/>
                </a:solidFill>
                <a:latin typeface="Times New Roman" panose="02020603050405020304" pitchFamily="18" charset="0"/>
                <a:ea typeface="楷体_GB2312" pitchFamily="49" charset="-122"/>
              </a:rPr>
              <a:t>是细菌最普遍</a:t>
            </a:r>
            <a:r>
              <a:rPr lang="en-US" altLang="zh-CN" sz="2400" b="1" dirty="0">
                <a:solidFill>
                  <a:srgbClr val="080808"/>
                </a:solidFill>
                <a:latin typeface="Times New Roman" panose="02020603050405020304" pitchFamily="18" charset="0"/>
                <a:ea typeface="楷体_GB2312" pitchFamily="49" charset="-122"/>
              </a:rPr>
              <a:t>,</a:t>
            </a:r>
            <a:r>
              <a:rPr lang="zh-CN" altLang="en-US" sz="2400" b="1" dirty="0">
                <a:solidFill>
                  <a:srgbClr val="080808"/>
                </a:solidFill>
                <a:latin typeface="Times New Roman" panose="02020603050405020304" pitchFamily="18" charset="0"/>
                <a:ea typeface="楷体_GB2312" pitchFamily="49" charset="-122"/>
              </a:rPr>
              <a:t>最主要的繁殖方式。产生的两个子细胞几乎是同样大。</a:t>
            </a:r>
            <a:endParaRPr lang="zh-CN" altLang="en-US" sz="2400" b="1" dirty="0">
              <a:solidFill>
                <a:srgbClr val="080808"/>
              </a:solidFill>
              <a:latin typeface="Times New Roman" panose="02020603050405020304" pitchFamily="18" charset="0"/>
              <a:ea typeface="楷体_GB2312" pitchFamily="49" charset="-122"/>
            </a:endParaRPr>
          </a:p>
          <a:p>
            <a:pPr marL="476250" indent="-476250" algn="just">
              <a:lnSpc>
                <a:spcPct val="110000"/>
              </a:lnSpc>
              <a:spcBef>
                <a:spcPct val="50000"/>
              </a:spcBef>
            </a:pPr>
            <a:r>
              <a:rPr lang="en-US" altLang="zh-CN" sz="2400" b="1" dirty="0">
                <a:solidFill>
                  <a:srgbClr val="0000CC"/>
                </a:solidFill>
                <a:latin typeface="Times New Roman" panose="02020603050405020304" pitchFamily="18" charset="0"/>
                <a:ea typeface="SimSun" panose="02010600030101010101" pitchFamily="2" charset="-122"/>
              </a:rPr>
              <a:t>2</a:t>
            </a:r>
            <a:r>
              <a:rPr lang="zh-CN" altLang="en-US" sz="2400" b="1" dirty="0">
                <a:solidFill>
                  <a:srgbClr val="0000CC"/>
                </a:solidFill>
                <a:latin typeface="Times New Roman" panose="02020603050405020304" pitchFamily="18" charset="0"/>
                <a:ea typeface="SimSun" panose="02010600030101010101" pitchFamily="2" charset="-122"/>
              </a:rPr>
              <a:t>、不等二分裂（</a:t>
            </a:r>
            <a:r>
              <a:rPr lang="en-US" altLang="zh-CN" sz="2400" b="1" dirty="0">
                <a:solidFill>
                  <a:srgbClr val="0000CC"/>
                </a:solidFill>
                <a:latin typeface="Times New Roman" panose="02020603050405020304" pitchFamily="18" charset="0"/>
                <a:ea typeface="SimSun" panose="02010600030101010101" pitchFamily="2" charset="-122"/>
              </a:rPr>
              <a:t>unequal binary fission</a:t>
            </a:r>
            <a:r>
              <a:rPr lang="zh-CN" altLang="en-US" sz="2400" b="1" dirty="0">
                <a:solidFill>
                  <a:srgbClr val="0000CC"/>
                </a:solidFill>
                <a:latin typeface="Times New Roman" panose="02020603050405020304" pitchFamily="18" charset="0"/>
                <a:ea typeface="SimSun" panose="02010600030101010101" pitchFamily="2" charset="-122"/>
              </a:rPr>
              <a:t>）：</a:t>
            </a:r>
            <a:r>
              <a:rPr lang="zh-CN" altLang="en-US" sz="2400" b="1" dirty="0">
                <a:solidFill>
                  <a:srgbClr val="080808"/>
                </a:solidFill>
                <a:latin typeface="Times New Roman" panose="02020603050405020304" pitchFamily="18" charset="0"/>
                <a:ea typeface="楷体_GB2312" pitchFamily="49" charset="-122"/>
              </a:rPr>
              <a:t>如柄细菌的分裂。</a:t>
            </a:r>
            <a:endParaRPr lang="zh-CN" altLang="en-US" sz="2400" b="1" dirty="0">
              <a:solidFill>
                <a:srgbClr val="080808"/>
              </a:solidFill>
              <a:latin typeface="Times New Roman" panose="02020603050405020304" pitchFamily="18" charset="0"/>
              <a:ea typeface="楷体_GB2312" pitchFamily="49" charset="-122"/>
            </a:endParaRPr>
          </a:p>
          <a:p>
            <a:pPr marL="476250" indent="-476250">
              <a:lnSpc>
                <a:spcPct val="110000"/>
              </a:lnSpc>
              <a:spcBef>
                <a:spcPct val="50000"/>
              </a:spcBef>
            </a:pPr>
            <a:r>
              <a:rPr lang="en-US" altLang="zh-CN" sz="2400" b="1" dirty="0">
                <a:solidFill>
                  <a:srgbClr val="0000CC"/>
                </a:solidFill>
                <a:latin typeface="Times New Roman" panose="02020603050405020304" pitchFamily="18" charset="0"/>
                <a:ea typeface="SimSun" panose="02010600030101010101" pitchFamily="2" charset="-122"/>
              </a:rPr>
              <a:t>3</a:t>
            </a:r>
            <a:r>
              <a:rPr lang="zh-CN" altLang="en-US" sz="2400" b="1" dirty="0">
                <a:solidFill>
                  <a:srgbClr val="0000CC"/>
                </a:solidFill>
                <a:latin typeface="Times New Roman" panose="02020603050405020304" pitchFamily="18" charset="0"/>
                <a:ea typeface="SimSun" panose="02010600030101010101" pitchFamily="2" charset="-122"/>
              </a:rPr>
              <a:t>、复分裂（</a:t>
            </a:r>
            <a:r>
              <a:rPr lang="en-US" altLang="zh-CN" sz="2400" b="1" dirty="0">
                <a:solidFill>
                  <a:srgbClr val="0000CC"/>
                </a:solidFill>
                <a:latin typeface="Times New Roman" panose="02020603050405020304" pitchFamily="18" charset="0"/>
                <a:ea typeface="SimSun" panose="02010600030101010101" pitchFamily="2" charset="-122"/>
              </a:rPr>
              <a:t>multiple fission</a:t>
            </a:r>
            <a:r>
              <a:rPr lang="zh-CN" altLang="en-US" sz="2400" b="1" dirty="0">
                <a:solidFill>
                  <a:srgbClr val="0000CC"/>
                </a:solidFill>
                <a:latin typeface="Times New Roman" panose="02020603050405020304" pitchFamily="18" charset="0"/>
                <a:ea typeface="SimSun" panose="02010600030101010101" pitchFamily="2" charset="-122"/>
              </a:rPr>
              <a:t>）：</a:t>
            </a:r>
            <a:r>
              <a:rPr lang="zh-CN" altLang="en-US" sz="2400" b="1" dirty="0">
                <a:solidFill>
                  <a:srgbClr val="080808"/>
                </a:solidFill>
                <a:latin typeface="Times New Roman" panose="02020603050405020304" pitchFamily="18" charset="0"/>
                <a:ea typeface="楷体_GB2312" pitchFamily="49" charset="-122"/>
              </a:rPr>
              <a:t>寄生在细菌细胞中的蛭弧菌繁殖方式。 </a:t>
            </a:r>
            <a:endParaRPr lang="zh-CN" altLang="en-US" sz="2400" b="1" dirty="0">
              <a:solidFill>
                <a:srgbClr val="080808"/>
              </a:solidFill>
              <a:latin typeface="Times New Roman" panose="02020603050405020304" pitchFamily="18" charset="0"/>
              <a:ea typeface="楷体_GB2312" pitchFamily="49" charset="-122"/>
            </a:endParaRPr>
          </a:p>
          <a:p>
            <a:pPr marL="476250" indent="-476250">
              <a:lnSpc>
                <a:spcPct val="110000"/>
              </a:lnSpc>
              <a:spcBef>
                <a:spcPct val="50000"/>
              </a:spcBef>
            </a:pPr>
            <a:r>
              <a:rPr lang="en-US" altLang="zh-CN" sz="2400" b="1" dirty="0">
                <a:solidFill>
                  <a:srgbClr val="0000CC"/>
                </a:solidFill>
                <a:latin typeface="Times New Roman" panose="02020603050405020304" pitchFamily="18" charset="0"/>
                <a:ea typeface="SimSun" panose="02010600030101010101" pitchFamily="2" charset="-122"/>
              </a:rPr>
              <a:t>4</a:t>
            </a:r>
            <a:r>
              <a:rPr lang="zh-CN" altLang="en-US" sz="2400" b="1" dirty="0">
                <a:solidFill>
                  <a:srgbClr val="0000CC"/>
                </a:solidFill>
                <a:latin typeface="Times New Roman" panose="02020603050405020304" pitchFamily="18" charset="0"/>
                <a:ea typeface="SimSun" panose="02010600030101010101" pitchFamily="2" charset="-122"/>
              </a:rPr>
              <a:t>、此外，还有三分裂、多分裂等。</a:t>
            </a:r>
            <a:r>
              <a:rPr lang="zh-CN" altLang="en-US" sz="2400" b="1" dirty="0">
                <a:latin typeface="Times New Roman" panose="02020603050405020304" pitchFamily="18" charset="0"/>
                <a:ea typeface="SimSun" panose="02010600030101010101" pitchFamily="2" charset="-122"/>
              </a:rPr>
              <a:t> </a:t>
            </a:r>
            <a:endParaRPr lang="zh-CN" altLang="en-US" sz="2400" b="1" dirty="0">
              <a:latin typeface="Times New Roman" panose="02020603050405020304" pitchFamily="18" charset="0"/>
              <a:ea typeface="SimSun" panose="02010600030101010101" pitchFamily="2" charset="-122"/>
            </a:endParaRPr>
          </a:p>
          <a:p>
            <a:pPr marL="476250" indent="-476250">
              <a:lnSpc>
                <a:spcPct val="110000"/>
              </a:lnSpc>
              <a:spcBef>
                <a:spcPct val="50000"/>
              </a:spcBef>
            </a:pPr>
            <a:r>
              <a:rPr lang="en-US" altLang="zh-CN" sz="2400" b="1" dirty="0">
                <a:solidFill>
                  <a:srgbClr val="0000CC"/>
                </a:solidFill>
                <a:latin typeface="Times New Roman" panose="02020603050405020304" pitchFamily="18" charset="0"/>
                <a:ea typeface="SimSun" panose="02010600030101010101" pitchFamily="2" charset="-122"/>
              </a:rPr>
              <a:t>5</a:t>
            </a:r>
            <a:r>
              <a:rPr lang="zh-CN" altLang="en-US" sz="2400" b="1" dirty="0">
                <a:solidFill>
                  <a:srgbClr val="0000CC"/>
                </a:solidFill>
                <a:latin typeface="Times New Roman" panose="02020603050405020304" pitchFamily="18" charset="0"/>
                <a:ea typeface="SimSun" panose="02010600030101010101" pitchFamily="2" charset="-122"/>
              </a:rPr>
              <a:t>、出芽繁殖（</a:t>
            </a:r>
            <a:r>
              <a:rPr lang="en-US" altLang="zh-CN" sz="2400" b="1" dirty="0">
                <a:solidFill>
                  <a:srgbClr val="0000CC"/>
                </a:solidFill>
                <a:latin typeface="Times New Roman" panose="02020603050405020304" pitchFamily="18" charset="0"/>
                <a:ea typeface="SimSun" panose="02010600030101010101" pitchFamily="2" charset="-122"/>
              </a:rPr>
              <a:t>budding</a:t>
            </a:r>
            <a:r>
              <a:rPr lang="zh-CN" altLang="en-US" sz="2400" b="1" dirty="0">
                <a:solidFill>
                  <a:srgbClr val="0000CC"/>
                </a:solidFill>
                <a:latin typeface="Times New Roman" panose="02020603050405020304" pitchFamily="18" charset="0"/>
                <a:ea typeface="SimSun" panose="02010600030101010101" pitchFamily="2" charset="-122"/>
              </a:rPr>
              <a:t>）：</a:t>
            </a:r>
            <a:r>
              <a:rPr lang="zh-CN" altLang="en-US" sz="2400" b="1" dirty="0">
                <a:solidFill>
                  <a:srgbClr val="080808"/>
                </a:solidFill>
                <a:latin typeface="Times New Roman" panose="02020603050405020304" pitchFamily="18" charset="0"/>
                <a:ea typeface="楷体_GB2312" pitchFamily="49" charset="-122"/>
              </a:rPr>
              <a:t>此方式较复杂。</a:t>
            </a:r>
            <a:endParaRPr lang="zh-CN" altLang="en-US" sz="2400" b="1" dirty="0">
              <a:solidFill>
                <a:srgbClr val="080808"/>
              </a:solidFill>
              <a:latin typeface="Times New Roman" panose="02020603050405020304" pitchFamily="18" charset="0"/>
              <a:ea typeface="楷体_GB2312" pitchFamily="49" charset="-122"/>
            </a:endParaRPr>
          </a:p>
        </p:txBody>
      </p:sp>
      <p:sp>
        <p:nvSpPr>
          <p:cNvPr id="67587" name="Text Box 3"/>
          <p:cNvSpPr txBox="1"/>
          <p:nvPr/>
        </p:nvSpPr>
        <p:spPr>
          <a:xfrm>
            <a:off x="784225" y="0"/>
            <a:ext cx="7777163" cy="762000"/>
          </a:xfrm>
          <a:prstGeom prst="rect">
            <a:avLst/>
          </a:prstGeom>
          <a:noFill/>
          <a:ln w="9525">
            <a:noFill/>
          </a:ln>
        </p:spPr>
        <p:txBody>
          <a:bodyPr>
            <a:spAutoFit/>
          </a:bodyPr>
          <a:p>
            <a:pPr>
              <a:spcBef>
                <a:spcPct val="50000"/>
              </a:spcBef>
            </a:pPr>
            <a:r>
              <a:rPr lang="zh-CN" altLang="en-US" sz="4400" b="1" dirty="0">
                <a:solidFill>
                  <a:srgbClr val="A50021"/>
                </a:solidFill>
                <a:latin typeface="隶书" pitchFamily="49" charset="-122"/>
                <a:ea typeface="隶书" pitchFamily="49" charset="-122"/>
              </a:rPr>
              <a:t>第一节 细 菌</a:t>
            </a:r>
            <a:endParaRPr lang="zh-CN" altLang="en-US" sz="4400" b="1" dirty="0">
              <a:solidFill>
                <a:srgbClr val="A50021"/>
              </a:solidFill>
              <a:latin typeface="隶书" pitchFamily="49" charset="-122"/>
              <a:ea typeface="隶书"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50530">
                                            <p:txEl>
                                              <p:charRg st="0" end="8"/>
                                            </p:txEl>
                                          </p:spTgt>
                                        </p:tgtEl>
                                        <p:attrNameLst>
                                          <p:attrName>style.visibility</p:attrName>
                                        </p:attrNameLst>
                                      </p:cBhvr>
                                      <p:to>
                                        <p:strVal val="visible"/>
                                      </p:to>
                                    </p:set>
                                    <p:anim calcmode="lin" valueType="num">
                                      <p:cBhvr additive="base">
                                        <p:cTn id="7" dur="1000" fill="hold"/>
                                        <p:tgtEl>
                                          <p:spTgt spid="150530">
                                            <p:txEl>
                                              <p:charRg st="0" end="8"/>
                                            </p:txEl>
                                          </p:spTgt>
                                        </p:tgtEl>
                                        <p:attrNameLst>
                                          <p:attrName>ppt_x</p:attrName>
                                        </p:attrNameLst>
                                      </p:cBhvr>
                                      <p:tavLst>
                                        <p:tav tm="0">
                                          <p:val>
                                            <p:strVal val="#ppt_x"/>
                                          </p:val>
                                        </p:tav>
                                        <p:tav tm="100000">
                                          <p:val>
                                            <p:strVal val="#ppt_x"/>
                                          </p:val>
                                        </p:tav>
                                      </p:tavLst>
                                    </p:anim>
                                    <p:anim calcmode="lin" valueType="num">
                                      <p:cBhvr additive="base">
                                        <p:cTn id="8" dur="1000" fill="hold"/>
                                        <p:tgtEl>
                                          <p:spTgt spid="150530">
                                            <p:txEl>
                                              <p:charRg st="0" end="8"/>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7" presetClass="entr" presetSubtype="0" fill="hold" nodeType="clickEffect">
                                  <p:stCondLst>
                                    <p:cond delay="0"/>
                                  </p:stCondLst>
                                  <p:iterate type="lt">
                                    <p:tmPct val="50000"/>
                                  </p:iterate>
                                  <p:childTnLst>
                                    <p:set>
                                      <p:cBhvr>
                                        <p:cTn id="12" dur="1" fill="hold">
                                          <p:stCondLst>
                                            <p:cond delay="0"/>
                                          </p:stCondLst>
                                        </p:cTn>
                                        <p:tgtEl>
                                          <p:spTgt spid="150530">
                                            <p:txEl>
                                              <p:charRg st="8" end="62"/>
                                            </p:txEl>
                                          </p:spTgt>
                                        </p:tgtEl>
                                        <p:attrNameLst>
                                          <p:attrName>style.visibility</p:attrName>
                                        </p:attrNameLst>
                                      </p:cBhvr>
                                      <p:to>
                                        <p:strVal val="visible"/>
                                      </p:to>
                                    </p:set>
                                    <p:anim calcmode="discrete" valueType="clr">
                                      <p:cBhvr override="childStyle">
                                        <p:cTn id="13" dur="80"/>
                                        <p:tgtEl>
                                          <p:spTgt spid="150530">
                                            <p:txEl>
                                              <p:charRg st="8" end="6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4" dur="80"/>
                                        <p:tgtEl>
                                          <p:spTgt spid="150530">
                                            <p:txEl>
                                              <p:charRg st="8" end="62"/>
                                            </p:txEl>
                                          </p:spTgt>
                                        </p:tgtEl>
                                        <p:attrNameLst>
                                          <p:attrName>fillcolor</p:attrName>
                                        </p:attrNameLst>
                                      </p:cBhvr>
                                      <p:tavLst>
                                        <p:tav tm="0">
                                          <p:val>
                                            <p:clrVal>
                                              <a:schemeClr val="accent2"/>
                                            </p:clrVal>
                                          </p:val>
                                        </p:tav>
                                        <p:tav tm="50000">
                                          <p:val>
                                            <p:clrVal>
                                              <a:schemeClr val="hlink"/>
                                            </p:clrVal>
                                          </p:val>
                                        </p:tav>
                                      </p:tavLst>
                                    </p:anim>
                                    <p:set>
                                      <p:cBhvr>
                                        <p:cTn id="15" dur="80"/>
                                        <p:tgtEl>
                                          <p:spTgt spid="150530">
                                            <p:txEl>
                                              <p:charRg st="8" end="62"/>
                                            </p:txEl>
                                          </p:spTgt>
                                        </p:tgtEl>
                                        <p:attrNameLst>
                                          <p:attrName>fill.type</p:attrName>
                                        </p:attrNameLst>
                                      </p:cBhvr>
                                      <p:to>
                                        <p:strVal val="solid"/>
                                      </p:to>
                                    </p:set>
                                  </p:childTnLst>
                                </p:cTn>
                              </p:par>
                            </p:childTnLst>
                          </p:cTn>
                        </p:par>
                      </p:childTnLst>
                    </p:cTn>
                  </p:par>
                  <p:par>
                    <p:cTn id="16" fill="hold">
                      <p:stCondLst>
                        <p:cond delay="indefinite"/>
                      </p:stCondLst>
                      <p:childTnLst>
                        <p:par>
                          <p:cTn id="17" fill="hold">
                            <p:stCondLst>
                              <p:cond delay="0"/>
                            </p:stCondLst>
                            <p:childTnLst>
                              <p:par>
                                <p:cTn id="18" presetID="27" presetClass="entr" presetSubtype="0" fill="hold" nodeType="clickEffect">
                                  <p:stCondLst>
                                    <p:cond delay="0"/>
                                  </p:stCondLst>
                                  <p:iterate type="lt">
                                    <p:tmPct val="50000"/>
                                  </p:iterate>
                                  <p:childTnLst>
                                    <p:set>
                                      <p:cBhvr>
                                        <p:cTn id="19" dur="1" fill="hold">
                                          <p:stCondLst>
                                            <p:cond delay="0"/>
                                          </p:stCondLst>
                                        </p:cTn>
                                        <p:tgtEl>
                                          <p:spTgt spid="150530">
                                            <p:txEl>
                                              <p:charRg st="62" end="103"/>
                                            </p:txEl>
                                          </p:spTgt>
                                        </p:tgtEl>
                                        <p:attrNameLst>
                                          <p:attrName>style.visibility</p:attrName>
                                        </p:attrNameLst>
                                      </p:cBhvr>
                                      <p:to>
                                        <p:strVal val="visible"/>
                                      </p:to>
                                    </p:set>
                                    <p:anim calcmode="discrete" valueType="clr">
                                      <p:cBhvr override="childStyle">
                                        <p:cTn id="20" dur="80"/>
                                        <p:tgtEl>
                                          <p:spTgt spid="150530">
                                            <p:txEl>
                                              <p:charRg st="62" end="103"/>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1" dur="80"/>
                                        <p:tgtEl>
                                          <p:spTgt spid="150530">
                                            <p:txEl>
                                              <p:charRg st="62" end="103"/>
                                            </p:txEl>
                                          </p:spTgt>
                                        </p:tgtEl>
                                        <p:attrNameLst>
                                          <p:attrName>fillcolor</p:attrName>
                                        </p:attrNameLst>
                                      </p:cBhvr>
                                      <p:tavLst>
                                        <p:tav tm="0">
                                          <p:val>
                                            <p:clrVal>
                                              <a:schemeClr val="accent2"/>
                                            </p:clrVal>
                                          </p:val>
                                        </p:tav>
                                        <p:tav tm="50000">
                                          <p:val>
                                            <p:clrVal>
                                              <a:schemeClr val="hlink"/>
                                            </p:clrVal>
                                          </p:val>
                                        </p:tav>
                                      </p:tavLst>
                                    </p:anim>
                                    <p:set>
                                      <p:cBhvr>
                                        <p:cTn id="22" dur="80"/>
                                        <p:tgtEl>
                                          <p:spTgt spid="150530">
                                            <p:txEl>
                                              <p:charRg st="62" end="103"/>
                                            </p:txEl>
                                          </p:spTgt>
                                        </p:tgtEl>
                                        <p:attrNameLst>
                                          <p:attrName>fill.type</p:attrName>
                                        </p:attrNameLst>
                                      </p:cBhvr>
                                      <p:to>
                                        <p:strVal val="solid"/>
                                      </p:to>
                                    </p:set>
                                  </p:childTnLst>
                                </p:cTn>
                              </p:par>
                            </p:childTnLst>
                          </p:cTn>
                        </p:par>
                      </p:childTnLst>
                    </p:cTn>
                  </p:par>
                  <p:par>
                    <p:cTn id="23" fill="hold">
                      <p:stCondLst>
                        <p:cond delay="indefinite"/>
                      </p:stCondLst>
                      <p:childTnLst>
                        <p:par>
                          <p:cTn id="24" fill="hold">
                            <p:stCondLst>
                              <p:cond delay="0"/>
                            </p:stCondLst>
                            <p:childTnLst>
                              <p:par>
                                <p:cTn id="25" presetID="27" presetClass="entr" presetSubtype="0" fill="hold" nodeType="clickEffect">
                                  <p:stCondLst>
                                    <p:cond delay="0"/>
                                  </p:stCondLst>
                                  <p:iterate type="lt">
                                    <p:tmPct val="50000"/>
                                  </p:iterate>
                                  <p:childTnLst>
                                    <p:set>
                                      <p:cBhvr>
                                        <p:cTn id="26" dur="1" fill="hold">
                                          <p:stCondLst>
                                            <p:cond delay="0"/>
                                          </p:stCondLst>
                                        </p:cTn>
                                        <p:tgtEl>
                                          <p:spTgt spid="150530">
                                            <p:txEl>
                                              <p:charRg st="103" end="146"/>
                                            </p:txEl>
                                          </p:spTgt>
                                        </p:tgtEl>
                                        <p:attrNameLst>
                                          <p:attrName>style.visibility</p:attrName>
                                        </p:attrNameLst>
                                      </p:cBhvr>
                                      <p:to>
                                        <p:strVal val="visible"/>
                                      </p:to>
                                    </p:set>
                                    <p:anim calcmode="discrete" valueType="clr">
                                      <p:cBhvr override="childStyle">
                                        <p:cTn id="27" dur="80"/>
                                        <p:tgtEl>
                                          <p:spTgt spid="150530">
                                            <p:txEl>
                                              <p:charRg st="103" end="146"/>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8" dur="80"/>
                                        <p:tgtEl>
                                          <p:spTgt spid="150530">
                                            <p:txEl>
                                              <p:charRg st="103" end="146"/>
                                            </p:txEl>
                                          </p:spTgt>
                                        </p:tgtEl>
                                        <p:attrNameLst>
                                          <p:attrName>fillcolor</p:attrName>
                                        </p:attrNameLst>
                                      </p:cBhvr>
                                      <p:tavLst>
                                        <p:tav tm="0">
                                          <p:val>
                                            <p:clrVal>
                                              <a:schemeClr val="accent2"/>
                                            </p:clrVal>
                                          </p:val>
                                        </p:tav>
                                        <p:tav tm="50000">
                                          <p:val>
                                            <p:clrVal>
                                              <a:schemeClr val="hlink"/>
                                            </p:clrVal>
                                          </p:val>
                                        </p:tav>
                                      </p:tavLst>
                                    </p:anim>
                                    <p:set>
                                      <p:cBhvr>
                                        <p:cTn id="29" dur="80"/>
                                        <p:tgtEl>
                                          <p:spTgt spid="150530">
                                            <p:txEl>
                                              <p:charRg st="103" end="146"/>
                                            </p:txEl>
                                          </p:spTgt>
                                        </p:tgtEl>
                                        <p:attrNameLst>
                                          <p:attrName>fill.type</p:attrName>
                                        </p:attrNameLst>
                                      </p:cBhvr>
                                      <p:to>
                                        <p:strVal val="solid"/>
                                      </p:to>
                                    </p:set>
                                  </p:childTnLst>
                                </p:cTn>
                              </p:par>
                            </p:childTnLst>
                          </p:cTn>
                        </p:par>
                      </p:childTnLst>
                    </p:cTn>
                  </p:par>
                  <p:par>
                    <p:cTn id="30" fill="hold">
                      <p:stCondLst>
                        <p:cond delay="indefinite"/>
                      </p:stCondLst>
                      <p:childTnLst>
                        <p:par>
                          <p:cTn id="31" fill="hold">
                            <p:stCondLst>
                              <p:cond delay="0"/>
                            </p:stCondLst>
                            <p:childTnLst>
                              <p:par>
                                <p:cTn id="32" presetID="27" presetClass="entr" presetSubtype="0" fill="hold" nodeType="clickEffect">
                                  <p:stCondLst>
                                    <p:cond delay="0"/>
                                  </p:stCondLst>
                                  <p:iterate type="lt">
                                    <p:tmPct val="50000"/>
                                  </p:iterate>
                                  <p:childTnLst>
                                    <p:set>
                                      <p:cBhvr>
                                        <p:cTn id="33" dur="1" fill="hold">
                                          <p:stCondLst>
                                            <p:cond delay="0"/>
                                          </p:stCondLst>
                                        </p:cTn>
                                        <p:tgtEl>
                                          <p:spTgt spid="150530">
                                            <p:txEl>
                                              <p:charRg st="146" end="164"/>
                                            </p:txEl>
                                          </p:spTgt>
                                        </p:tgtEl>
                                        <p:attrNameLst>
                                          <p:attrName>style.visibility</p:attrName>
                                        </p:attrNameLst>
                                      </p:cBhvr>
                                      <p:to>
                                        <p:strVal val="visible"/>
                                      </p:to>
                                    </p:set>
                                    <p:anim calcmode="discrete" valueType="clr">
                                      <p:cBhvr override="childStyle">
                                        <p:cTn id="34" dur="80"/>
                                        <p:tgtEl>
                                          <p:spTgt spid="150530">
                                            <p:txEl>
                                              <p:charRg st="146" end="164"/>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35" dur="80"/>
                                        <p:tgtEl>
                                          <p:spTgt spid="150530">
                                            <p:txEl>
                                              <p:charRg st="146" end="164"/>
                                            </p:txEl>
                                          </p:spTgt>
                                        </p:tgtEl>
                                        <p:attrNameLst>
                                          <p:attrName>fillcolor</p:attrName>
                                        </p:attrNameLst>
                                      </p:cBhvr>
                                      <p:tavLst>
                                        <p:tav tm="0">
                                          <p:val>
                                            <p:clrVal>
                                              <a:schemeClr val="accent2"/>
                                            </p:clrVal>
                                          </p:val>
                                        </p:tav>
                                        <p:tav tm="50000">
                                          <p:val>
                                            <p:clrVal>
                                              <a:schemeClr val="hlink"/>
                                            </p:clrVal>
                                          </p:val>
                                        </p:tav>
                                      </p:tavLst>
                                    </p:anim>
                                    <p:set>
                                      <p:cBhvr>
                                        <p:cTn id="36" dur="80"/>
                                        <p:tgtEl>
                                          <p:spTgt spid="150530">
                                            <p:txEl>
                                              <p:charRg st="146" end="164"/>
                                            </p:txEl>
                                          </p:spTgt>
                                        </p:tgtEl>
                                        <p:attrNameLst>
                                          <p:attrName>fill.type</p:attrName>
                                        </p:attrNameLst>
                                      </p:cBhvr>
                                      <p:to>
                                        <p:strVal val="solid"/>
                                      </p:to>
                                    </p:set>
                                  </p:childTnLst>
                                </p:cTn>
                              </p:par>
                            </p:childTnLst>
                          </p:cTn>
                        </p:par>
                      </p:childTnLst>
                    </p:cTn>
                  </p:par>
                  <p:par>
                    <p:cTn id="37" fill="hold">
                      <p:stCondLst>
                        <p:cond delay="indefinite"/>
                      </p:stCondLst>
                      <p:childTnLst>
                        <p:par>
                          <p:cTn id="38" fill="hold">
                            <p:stCondLst>
                              <p:cond delay="0"/>
                            </p:stCondLst>
                            <p:childTnLst>
                              <p:par>
                                <p:cTn id="39" presetID="27" presetClass="entr" presetSubtype="0" fill="hold" nodeType="clickEffect">
                                  <p:stCondLst>
                                    <p:cond delay="0"/>
                                  </p:stCondLst>
                                  <p:iterate type="lt">
                                    <p:tmPct val="50000"/>
                                  </p:iterate>
                                  <p:childTnLst>
                                    <p:set>
                                      <p:cBhvr>
                                        <p:cTn id="40" dur="1" fill="hold">
                                          <p:stCondLst>
                                            <p:cond delay="0"/>
                                          </p:stCondLst>
                                        </p:cTn>
                                        <p:tgtEl>
                                          <p:spTgt spid="150530">
                                            <p:txEl>
                                              <p:charRg st="164" end="188"/>
                                            </p:txEl>
                                          </p:spTgt>
                                        </p:tgtEl>
                                        <p:attrNameLst>
                                          <p:attrName>style.visibility</p:attrName>
                                        </p:attrNameLst>
                                      </p:cBhvr>
                                      <p:to>
                                        <p:strVal val="visible"/>
                                      </p:to>
                                    </p:set>
                                    <p:anim calcmode="discrete" valueType="clr">
                                      <p:cBhvr override="childStyle">
                                        <p:cTn id="41" dur="80"/>
                                        <p:tgtEl>
                                          <p:spTgt spid="150530">
                                            <p:txEl>
                                              <p:charRg st="164" end="188"/>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42" dur="80"/>
                                        <p:tgtEl>
                                          <p:spTgt spid="150530">
                                            <p:txEl>
                                              <p:charRg st="164" end="188"/>
                                            </p:txEl>
                                          </p:spTgt>
                                        </p:tgtEl>
                                        <p:attrNameLst>
                                          <p:attrName>fillcolor</p:attrName>
                                        </p:attrNameLst>
                                      </p:cBhvr>
                                      <p:tavLst>
                                        <p:tav tm="0">
                                          <p:val>
                                            <p:clrVal>
                                              <a:schemeClr val="accent2"/>
                                            </p:clrVal>
                                          </p:val>
                                        </p:tav>
                                        <p:tav tm="50000">
                                          <p:val>
                                            <p:clrVal>
                                              <a:schemeClr val="hlink"/>
                                            </p:clrVal>
                                          </p:val>
                                        </p:tav>
                                      </p:tavLst>
                                    </p:anim>
                                    <p:set>
                                      <p:cBhvr>
                                        <p:cTn id="43" dur="80"/>
                                        <p:tgtEl>
                                          <p:spTgt spid="150530">
                                            <p:txEl>
                                              <p:charRg st="164" end="188"/>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4626" name="Text Box 2"/>
          <p:cNvSpPr txBox="1"/>
          <p:nvPr/>
        </p:nvSpPr>
        <p:spPr>
          <a:xfrm>
            <a:off x="849313" y="1268413"/>
            <a:ext cx="7445375" cy="4887912"/>
          </a:xfrm>
          <a:prstGeom prst="rect">
            <a:avLst/>
          </a:prstGeom>
          <a:noFill/>
          <a:ln w="9525">
            <a:noFill/>
          </a:ln>
        </p:spPr>
        <p:txBody>
          <a:bodyPr>
            <a:spAutoFit/>
          </a:bodyPr>
          <a:p>
            <a:pPr marL="952500" indent="-952500">
              <a:lnSpc>
                <a:spcPct val="140000"/>
              </a:lnSpc>
              <a:spcBef>
                <a:spcPct val="50000"/>
              </a:spcBef>
            </a:pPr>
            <a:r>
              <a:rPr lang="zh-CN" altLang="en-US" sz="3200" b="1" dirty="0">
                <a:solidFill>
                  <a:srgbClr val="800080"/>
                </a:solidFill>
                <a:latin typeface="Arial" panose="020B0604020202020204" pitchFamily="34" charset="0"/>
                <a:ea typeface="黑体" panose="02010609060101010101" pitchFamily="2" charset="-122"/>
              </a:rPr>
              <a:t>三、细菌的菌落</a:t>
            </a:r>
            <a:endParaRPr lang="zh-CN" altLang="en-US" sz="3200" b="1" dirty="0">
              <a:solidFill>
                <a:srgbClr val="800080"/>
              </a:solidFill>
              <a:latin typeface="Arial" panose="020B0604020202020204" pitchFamily="34" charset="0"/>
              <a:ea typeface="黑体" panose="02010609060101010101" pitchFamily="2" charset="-122"/>
            </a:endParaRPr>
          </a:p>
          <a:p>
            <a:pPr marL="952500" indent="-952500">
              <a:lnSpc>
                <a:spcPct val="140000"/>
              </a:lnSpc>
              <a:spcBef>
                <a:spcPct val="50000"/>
              </a:spcBef>
            </a:pPr>
            <a:r>
              <a:rPr lang="en-US" altLang="zh-CN" sz="2800" b="1" dirty="0">
                <a:solidFill>
                  <a:srgbClr val="0000CC"/>
                </a:solidFill>
                <a:latin typeface="Times New Roman" panose="02020603050405020304" pitchFamily="18" charset="0"/>
                <a:ea typeface="黑体" panose="02010609060101010101" pitchFamily="2" charset="-122"/>
              </a:rPr>
              <a:t>1</a:t>
            </a:r>
            <a:r>
              <a:rPr lang="zh-CN" altLang="en-US" sz="2800" b="1" dirty="0">
                <a:solidFill>
                  <a:srgbClr val="0000CC"/>
                </a:solidFill>
                <a:latin typeface="Times New Roman" panose="02020603050405020304" pitchFamily="18" charset="0"/>
                <a:ea typeface="黑体" panose="02010609060101010101" pitchFamily="2" charset="-122"/>
              </a:rPr>
              <a:t>、菌落（</a:t>
            </a:r>
            <a:r>
              <a:rPr lang="en-US" altLang="zh-CN" sz="2800" b="1" dirty="0">
                <a:solidFill>
                  <a:srgbClr val="0000CC"/>
                </a:solidFill>
                <a:latin typeface="Times New Roman" panose="02020603050405020304" pitchFamily="18" charset="0"/>
                <a:ea typeface="黑体" panose="02010609060101010101" pitchFamily="2" charset="-122"/>
              </a:rPr>
              <a:t>colony</a:t>
            </a:r>
            <a:r>
              <a:rPr lang="zh-CN" altLang="en-US" sz="2800" b="1" dirty="0">
                <a:solidFill>
                  <a:srgbClr val="0000CC"/>
                </a:solidFill>
                <a:latin typeface="Times New Roman" panose="02020603050405020304" pitchFamily="18" charset="0"/>
                <a:ea typeface="黑体" panose="02010609060101010101" pitchFamily="2" charset="-122"/>
              </a:rPr>
              <a:t>）</a:t>
            </a:r>
            <a:endParaRPr lang="zh-CN" altLang="en-US" sz="2800" dirty="0">
              <a:solidFill>
                <a:srgbClr val="0000CC"/>
              </a:solidFill>
              <a:latin typeface="Times New Roman" panose="02020603050405020304" pitchFamily="18" charset="0"/>
              <a:ea typeface="黑体" panose="02010609060101010101" pitchFamily="2" charset="-122"/>
            </a:endParaRPr>
          </a:p>
          <a:p>
            <a:pPr marL="952500" indent="-952500">
              <a:lnSpc>
                <a:spcPct val="160000"/>
              </a:lnSpc>
              <a:spcBef>
                <a:spcPct val="50000"/>
              </a:spcBef>
            </a:pPr>
            <a:r>
              <a:rPr lang="zh-CN" altLang="en-US" sz="2400" b="1" dirty="0">
                <a:solidFill>
                  <a:srgbClr val="A50021"/>
                </a:solidFill>
                <a:latin typeface="Times New Roman" panose="02020603050405020304" pitchFamily="18" charset="0"/>
                <a:ea typeface="SimSun" panose="02010600030101010101" pitchFamily="2" charset="-122"/>
              </a:rPr>
              <a:t>菌落：</a:t>
            </a:r>
            <a:r>
              <a:rPr lang="zh-CN" altLang="en-US" sz="2400" b="1" dirty="0">
                <a:solidFill>
                  <a:srgbClr val="080808"/>
                </a:solidFill>
                <a:latin typeface="Times New Roman" panose="02020603050405020304" pitchFamily="18" charset="0"/>
                <a:ea typeface="楷体_GB2312" pitchFamily="49" charset="-122"/>
              </a:rPr>
              <a:t>细菌在固体培养基上生长繁殖时，形成肉眼可见的</a:t>
            </a:r>
            <a:r>
              <a:rPr lang="en-US" altLang="zh-CN" sz="2400" b="1" dirty="0">
                <a:solidFill>
                  <a:srgbClr val="080808"/>
                </a:solidFill>
                <a:latin typeface="Times New Roman" panose="02020603050405020304" pitchFamily="18" charset="0"/>
                <a:ea typeface="楷体_GB2312" pitchFamily="49" charset="-122"/>
              </a:rPr>
              <a:t>,</a:t>
            </a:r>
            <a:r>
              <a:rPr lang="zh-CN" altLang="en-US" sz="2400" b="1" dirty="0">
                <a:solidFill>
                  <a:srgbClr val="080808"/>
                </a:solidFill>
                <a:latin typeface="Times New Roman" panose="02020603050405020304" pitchFamily="18" charset="0"/>
                <a:ea typeface="楷体_GB2312" pitchFamily="49" charset="-122"/>
              </a:rPr>
              <a:t>具一定形态结构的子细胞群，称为菌落。</a:t>
            </a:r>
            <a:endParaRPr lang="zh-CN" altLang="en-US" sz="2400" b="1" dirty="0">
              <a:solidFill>
                <a:srgbClr val="080808"/>
              </a:solidFill>
              <a:latin typeface="Times New Roman" panose="02020603050405020304" pitchFamily="18" charset="0"/>
              <a:ea typeface="楷体_GB2312" pitchFamily="49" charset="-122"/>
            </a:endParaRPr>
          </a:p>
          <a:p>
            <a:pPr marL="952500" indent="-952500">
              <a:lnSpc>
                <a:spcPct val="140000"/>
              </a:lnSpc>
              <a:spcBef>
                <a:spcPct val="50000"/>
              </a:spcBef>
            </a:pPr>
            <a:r>
              <a:rPr lang="zh-CN" altLang="en-US" sz="2400" b="1" dirty="0">
                <a:solidFill>
                  <a:srgbClr val="A50021"/>
                </a:solidFill>
                <a:latin typeface="Times New Roman" panose="02020603050405020304" pitchFamily="18" charset="0"/>
                <a:ea typeface="SimSun" panose="02010600030101010101" pitchFamily="2" charset="-122"/>
              </a:rPr>
              <a:t>菌苔（</a:t>
            </a:r>
            <a:r>
              <a:rPr lang="en-US" altLang="zh-CN" sz="2400" b="1" dirty="0">
                <a:solidFill>
                  <a:srgbClr val="A50021"/>
                </a:solidFill>
                <a:latin typeface="Times New Roman" panose="02020603050405020304" pitchFamily="18" charset="0"/>
                <a:ea typeface="SimSun" panose="02010600030101010101" pitchFamily="2" charset="-122"/>
              </a:rPr>
              <a:t>bacterial lawn</a:t>
            </a:r>
            <a:r>
              <a:rPr lang="zh-CN" altLang="en-US" sz="2400" b="1" dirty="0">
                <a:solidFill>
                  <a:srgbClr val="A50021"/>
                </a:solidFill>
                <a:latin typeface="Times New Roman" panose="02020603050405020304" pitchFamily="18" charset="0"/>
                <a:ea typeface="SimSun" panose="02010600030101010101" pitchFamily="2" charset="-122"/>
              </a:rPr>
              <a:t>）：</a:t>
            </a:r>
            <a:r>
              <a:rPr lang="zh-CN" altLang="en-US" sz="2400" b="1" dirty="0">
                <a:solidFill>
                  <a:srgbClr val="080808"/>
                </a:solidFill>
                <a:latin typeface="Times New Roman" panose="02020603050405020304" pitchFamily="18" charset="0"/>
                <a:ea typeface="楷体_GB2312" pitchFamily="49" charset="-122"/>
              </a:rPr>
              <a:t>许多菌落连在一起，称菌苔。</a:t>
            </a:r>
            <a:endParaRPr lang="zh-CN" altLang="en-US" sz="2400" b="1" dirty="0">
              <a:solidFill>
                <a:srgbClr val="080808"/>
              </a:solidFill>
              <a:latin typeface="Times New Roman" panose="02020603050405020304" pitchFamily="18" charset="0"/>
              <a:ea typeface="楷体_GB2312" pitchFamily="49" charset="-122"/>
            </a:endParaRPr>
          </a:p>
          <a:p>
            <a:pPr marL="952500" indent="-952500">
              <a:lnSpc>
                <a:spcPct val="140000"/>
              </a:lnSpc>
              <a:spcBef>
                <a:spcPct val="50000"/>
              </a:spcBef>
            </a:pPr>
            <a:r>
              <a:rPr lang="zh-CN" altLang="en-US" sz="2400" b="1" dirty="0">
                <a:solidFill>
                  <a:srgbClr val="A50021"/>
                </a:solidFill>
                <a:latin typeface="Times New Roman" panose="02020603050405020304" pitchFamily="18" charset="0"/>
                <a:ea typeface="SimSun" panose="02010600030101010101" pitchFamily="2" charset="-122"/>
              </a:rPr>
              <a:t>克隆（</a:t>
            </a:r>
            <a:r>
              <a:rPr lang="en-US" altLang="zh-CN" sz="2400" b="1" dirty="0">
                <a:solidFill>
                  <a:srgbClr val="A50021"/>
                </a:solidFill>
                <a:latin typeface="Times New Roman" panose="02020603050405020304" pitchFamily="18" charset="0"/>
                <a:ea typeface="SimSun" panose="02010600030101010101" pitchFamily="2" charset="-122"/>
              </a:rPr>
              <a:t>clone</a:t>
            </a:r>
            <a:r>
              <a:rPr lang="zh-CN" altLang="en-US" sz="2400" b="1" dirty="0">
                <a:solidFill>
                  <a:srgbClr val="A50021"/>
                </a:solidFill>
                <a:latin typeface="Times New Roman" panose="02020603050405020304" pitchFamily="18" charset="0"/>
                <a:ea typeface="SimSun" panose="02010600030101010101" pitchFamily="2" charset="-122"/>
              </a:rPr>
              <a:t>）：</a:t>
            </a:r>
            <a:r>
              <a:rPr lang="zh-CN" altLang="en-US" sz="2400" b="1" dirty="0">
                <a:solidFill>
                  <a:srgbClr val="080808"/>
                </a:solidFill>
                <a:latin typeface="Times New Roman" panose="02020603050405020304" pitchFamily="18" charset="0"/>
                <a:ea typeface="楷体_GB2312" pitchFamily="49" charset="-122"/>
              </a:rPr>
              <a:t>如果菌落是由一个单细胞发展而来的，它就是一个纯种细胞群或克隆。</a:t>
            </a:r>
            <a:endParaRPr lang="zh-CN" altLang="en-US" sz="2400" b="1" dirty="0">
              <a:solidFill>
                <a:srgbClr val="080808"/>
              </a:solidFill>
              <a:latin typeface="Times New Roman" panose="02020603050405020304" pitchFamily="18" charset="0"/>
              <a:ea typeface="楷体_GB2312" pitchFamily="49" charset="-122"/>
            </a:endParaRPr>
          </a:p>
        </p:txBody>
      </p:sp>
      <p:sp>
        <p:nvSpPr>
          <p:cNvPr id="68611" name="Text Box 3"/>
          <p:cNvSpPr txBox="1"/>
          <p:nvPr/>
        </p:nvSpPr>
        <p:spPr>
          <a:xfrm>
            <a:off x="784225" y="0"/>
            <a:ext cx="7777163" cy="762000"/>
          </a:xfrm>
          <a:prstGeom prst="rect">
            <a:avLst/>
          </a:prstGeom>
          <a:noFill/>
          <a:ln w="9525">
            <a:noFill/>
          </a:ln>
        </p:spPr>
        <p:txBody>
          <a:bodyPr>
            <a:spAutoFit/>
          </a:bodyPr>
          <a:p>
            <a:pPr>
              <a:spcBef>
                <a:spcPct val="50000"/>
              </a:spcBef>
            </a:pPr>
            <a:r>
              <a:rPr lang="zh-CN" altLang="en-US" sz="4400" b="1" dirty="0">
                <a:solidFill>
                  <a:srgbClr val="A50021"/>
                </a:solidFill>
                <a:latin typeface="隶书" pitchFamily="49" charset="-122"/>
                <a:ea typeface="隶书" pitchFamily="49" charset="-122"/>
              </a:rPr>
              <a:t>第一节 细 菌</a:t>
            </a:r>
            <a:endParaRPr lang="zh-CN" altLang="en-US" sz="4400" b="1" dirty="0">
              <a:solidFill>
                <a:srgbClr val="A50021"/>
              </a:solidFill>
              <a:latin typeface="隶书" pitchFamily="49" charset="-122"/>
              <a:ea typeface="隶书"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54626">
                                            <p:txEl>
                                              <p:charRg st="0" end="8"/>
                                            </p:txEl>
                                          </p:spTgt>
                                        </p:tgtEl>
                                        <p:attrNameLst>
                                          <p:attrName>style.visibility</p:attrName>
                                        </p:attrNameLst>
                                      </p:cBhvr>
                                      <p:to>
                                        <p:strVal val="visible"/>
                                      </p:to>
                                    </p:set>
                                    <p:anim calcmode="lin" valueType="num">
                                      <p:cBhvr additive="base">
                                        <p:cTn id="7" dur="1000" fill="hold"/>
                                        <p:tgtEl>
                                          <p:spTgt spid="154626">
                                            <p:txEl>
                                              <p:charRg st="0" end="8"/>
                                            </p:txEl>
                                          </p:spTgt>
                                        </p:tgtEl>
                                        <p:attrNameLst>
                                          <p:attrName>ppt_x</p:attrName>
                                        </p:attrNameLst>
                                      </p:cBhvr>
                                      <p:tavLst>
                                        <p:tav tm="0">
                                          <p:val>
                                            <p:strVal val="#ppt_x"/>
                                          </p:val>
                                        </p:tav>
                                        <p:tav tm="100000">
                                          <p:val>
                                            <p:strVal val="#ppt_x"/>
                                          </p:val>
                                        </p:tav>
                                      </p:tavLst>
                                    </p:anim>
                                    <p:anim calcmode="lin" valueType="num">
                                      <p:cBhvr additive="base">
                                        <p:cTn id="8" dur="1000" fill="hold"/>
                                        <p:tgtEl>
                                          <p:spTgt spid="154626">
                                            <p:txEl>
                                              <p:charRg st="0" end="8"/>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7" presetClass="entr" presetSubtype="10" fill="hold" nodeType="clickEffect">
                                  <p:stCondLst>
                                    <p:cond delay="0"/>
                                  </p:stCondLst>
                                  <p:childTnLst>
                                    <p:set>
                                      <p:cBhvr>
                                        <p:cTn id="12" dur="1" fill="hold">
                                          <p:stCondLst>
                                            <p:cond delay="0"/>
                                          </p:stCondLst>
                                        </p:cTn>
                                        <p:tgtEl>
                                          <p:spTgt spid="154626">
                                            <p:txEl>
                                              <p:charRg st="8" end="21"/>
                                            </p:txEl>
                                          </p:spTgt>
                                        </p:tgtEl>
                                        <p:attrNameLst>
                                          <p:attrName>style.visibility</p:attrName>
                                        </p:attrNameLst>
                                      </p:cBhvr>
                                      <p:to>
                                        <p:strVal val="visible"/>
                                      </p:to>
                                    </p:set>
                                    <p:anim calcmode="lin" valueType="num">
                                      <p:cBhvr>
                                        <p:cTn id="13" dur="500" fill="hold"/>
                                        <p:tgtEl>
                                          <p:spTgt spid="154626">
                                            <p:txEl>
                                              <p:charRg st="8" end="21"/>
                                            </p:txEl>
                                          </p:spTgt>
                                        </p:tgtEl>
                                        <p:attrNameLst>
                                          <p:attrName>ppt_w</p:attrName>
                                        </p:attrNameLst>
                                      </p:cBhvr>
                                      <p:tavLst>
                                        <p:tav tm="0">
                                          <p:val>
                                            <p:fltVal val="0.000000"/>
                                          </p:val>
                                        </p:tav>
                                        <p:tav tm="100000">
                                          <p:val>
                                            <p:strVal val="#ppt_w"/>
                                          </p:val>
                                        </p:tav>
                                      </p:tavLst>
                                    </p:anim>
                                    <p:anim calcmode="lin" valueType="num">
                                      <p:cBhvr>
                                        <p:cTn id="14" dur="500" fill="hold"/>
                                        <p:tgtEl>
                                          <p:spTgt spid="154626">
                                            <p:txEl>
                                              <p:charRg st="8" end="21"/>
                                            </p:txEl>
                                          </p:spTgt>
                                        </p:tgtEl>
                                        <p:attrNameLst>
                                          <p:attrName>ppt_h</p:attrName>
                                        </p:attrNameLst>
                                      </p:cBhvr>
                                      <p:tavLst>
                                        <p:tav tm="0">
                                          <p:val>
                                            <p:strVal val="#ppt_h"/>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7" presetClass="entr" presetSubtype="0" fill="hold" nodeType="clickEffect">
                                  <p:stCondLst>
                                    <p:cond delay="0"/>
                                  </p:stCondLst>
                                  <p:iterate type="lt">
                                    <p:tmPct val="50000"/>
                                  </p:iterate>
                                  <p:childTnLst>
                                    <p:set>
                                      <p:cBhvr>
                                        <p:cTn id="18" dur="1" fill="hold">
                                          <p:stCondLst>
                                            <p:cond delay="0"/>
                                          </p:stCondLst>
                                        </p:cTn>
                                        <p:tgtEl>
                                          <p:spTgt spid="154626">
                                            <p:txEl>
                                              <p:charRg st="21" end="66"/>
                                            </p:txEl>
                                          </p:spTgt>
                                        </p:tgtEl>
                                        <p:attrNameLst>
                                          <p:attrName>style.visibility</p:attrName>
                                        </p:attrNameLst>
                                      </p:cBhvr>
                                      <p:to>
                                        <p:strVal val="visible"/>
                                      </p:to>
                                    </p:set>
                                    <p:anim calcmode="discrete" valueType="clr">
                                      <p:cBhvr override="childStyle">
                                        <p:cTn id="19" dur="80"/>
                                        <p:tgtEl>
                                          <p:spTgt spid="154626">
                                            <p:txEl>
                                              <p:charRg st="21" end="66"/>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0" dur="80"/>
                                        <p:tgtEl>
                                          <p:spTgt spid="154626">
                                            <p:txEl>
                                              <p:charRg st="21" end="66"/>
                                            </p:txEl>
                                          </p:spTgt>
                                        </p:tgtEl>
                                        <p:attrNameLst>
                                          <p:attrName>fillcolor</p:attrName>
                                        </p:attrNameLst>
                                      </p:cBhvr>
                                      <p:tavLst>
                                        <p:tav tm="0">
                                          <p:val>
                                            <p:clrVal>
                                              <a:schemeClr val="accent2"/>
                                            </p:clrVal>
                                          </p:val>
                                        </p:tav>
                                        <p:tav tm="50000">
                                          <p:val>
                                            <p:clrVal>
                                              <a:schemeClr val="hlink"/>
                                            </p:clrVal>
                                          </p:val>
                                        </p:tav>
                                      </p:tavLst>
                                    </p:anim>
                                    <p:set>
                                      <p:cBhvr>
                                        <p:cTn id="21" dur="80"/>
                                        <p:tgtEl>
                                          <p:spTgt spid="154626">
                                            <p:txEl>
                                              <p:charRg st="21" end="66"/>
                                            </p:txEl>
                                          </p:spTgt>
                                        </p:tgtEl>
                                        <p:attrNameLst>
                                          <p:attrName>fill.type</p:attrName>
                                        </p:attrNameLst>
                                      </p:cBhvr>
                                      <p:to>
                                        <p:strVal val="solid"/>
                                      </p:to>
                                    </p:set>
                                  </p:childTnLst>
                                </p:cTn>
                              </p:par>
                            </p:childTnLst>
                          </p:cTn>
                        </p:par>
                      </p:childTnLst>
                    </p:cTn>
                  </p:par>
                  <p:par>
                    <p:cTn id="22" fill="hold">
                      <p:stCondLst>
                        <p:cond delay="indefinite"/>
                      </p:stCondLst>
                      <p:childTnLst>
                        <p:par>
                          <p:cTn id="23" fill="hold">
                            <p:stCondLst>
                              <p:cond delay="0"/>
                            </p:stCondLst>
                            <p:childTnLst>
                              <p:par>
                                <p:cTn id="24" presetID="27" presetClass="entr" presetSubtype="0" fill="hold" nodeType="clickEffect">
                                  <p:stCondLst>
                                    <p:cond delay="0"/>
                                  </p:stCondLst>
                                  <p:iterate type="lt">
                                    <p:tmPct val="50000"/>
                                  </p:iterate>
                                  <p:childTnLst>
                                    <p:set>
                                      <p:cBhvr>
                                        <p:cTn id="25" dur="1" fill="hold">
                                          <p:stCondLst>
                                            <p:cond delay="0"/>
                                          </p:stCondLst>
                                        </p:cTn>
                                        <p:tgtEl>
                                          <p:spTgt spid="154626">
                                            <p:txEl>
                                              <p:charRg st="66" end="99"/>
                                            </p:txEl>
                                          </p:spTgt>
                                        </p:tgtEl>
                                        <p:attrNameLst>
                                          <p:attrName>style.visibility</p:attrName>
                                        </p:attrNameLst>
                                      </p:cBhvr>
                                      <p:to>
                                        <p:strVal val="visible"/>
                                      </p:to>
                                    </p:set>
                                    <p:anim calcmode="discrete" valueType="clr">
                                      <p:cBhvr override="childStyle">
                                        <p:cTn id="26" dur="80"/>
                                        <p:tgtEl>
                                          <p:spTgt spid="154626">
                                            <p:txEl>
                                              <p:charRg st="66" end="99"/>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7" dur="80"/>
                                        <p:tgtEl>
                                          <p:spTgt spid="154626">
                                            <p:txEl>
                                              <p:charRg st="66" end="99"/>
                                            </p:txEl>
                                          </p:spTgt>
                                        </p:tgtEl>
                                        <p:attrNameLst>
                                          <p:attrName>fillcolor</p:attrName>
                                        </p:attrNameLst>
                                      </p:cBhvr>
                                      <p:tavLst>
                                        <p:tav tm="0">
                                          <p:val>
                                            <p:clrVal>
                                              <a:schemeClr val="accent2"/>
                                            </p:clrVal>
                                          </p:val>
                                        </p:tav>
                                        <p:tav tm="50000">
                                          <p:val>
                                            <p:clrVal>
                                              <a:schemeClr val="hlink"/>
                                            </p:clrVal>
                                          </p:val>
                                        </p:tav>
                                      </p:tavLst>
                                    </p:anim>
                                    <p:set>
                                      <p:cBhvr>
                                        <p:cTn id="28" dur="80"/>
                                        <p:tgtEl>
                                          <p:spTgt spid="154626">
                                            <p:txEl>
                                              <p:charRg st="66" end="99"/>
                                            </p:txEl>
                                          </p:spTgt>
                                        </p:tgtEl>
                                        <p:attrNameLst>
                                          <p:attrName>fill.type</p:attrName>
                                        </p:attrNameLst>
                                      </p:cBhvr>
                                      <p:to>
                                        <p:strVal val="solid"/>
                                      </p:to>
                                    </p:set>
                                  </p:childTnLst>
                                </p:cTn>
                              </p:par>
                            </p:childTnLst>
                          </p:cTn>
                        </p:par>
                      </p:childTnLst>
                    </p:cTn>
                  </p:par>
                  <p:par>
                    <p:cTn id="29" fill="hold">
                      <p:stCondLst>
                        <p:cond delay="indefinite"/>
                      </p:stCondLst>
                      <p:childTnLst>
                        <p:par>
                          <p:cTn id="30" fill="hold">
                            <p:stCondLst>
                              <p:cond delay="0"/>
                            </p:stCondLst>
                            <p:childTnLst>
                              <p:par>
                                <p:cTn id="31" presetID="27" presetClass="entr" presetSubtype="0" fill="hold" nodeType="clickEffect">
                                  <p:stCondLst>
                                    <p:cond delay="0"/>
                                  </p:stCondLst>
                                  <p:iterate type="lt">
                                    <p:tmPct val="50000"/>
                                  </p:iterate>
                                  <p:childTnLst>
                                    <p:set>
                                      <p:cBhvr>
                                        <p:cTn id="32" dur="1" fill="hold">
                                          <p:stCondLst>
                                            <p:cond delay="0"/>
                                          </p:stCondLst>
                                        </p:cTn>
                                        <p:tgtEl>
                                          <p:spTgt spid="154626">
                                            <p:txEl>
                                              <p:charRg st="99" end="141"/>
                                            </p:txEl>
                                          </p:spTgt>
                                        </p:tgtEl>
                                        <p:attrNameLst>
                                          <p:attrName>style.visibility</p:attrName>
                                        </p:attrNameLst>
                                      </p:cBhvr>
                                      <p:to>
                                        <p:strVal val="visible"/>
                                      </p:to>
                                    </p:set>
                                    <p:anim calcmode="discrete" valueType="clr">
                                      <p:cBhvr override="childStyle">
                                        <p:cTn id="33" dur="80"/>
                                        <p:tgtEl>
                                          <p:spTgt spid="154626">
                                            <p:txEl>
                                              <p:charRg st="99" end="14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34" dur="80"/>
                                        <p:tgtEl>
                                          <p:spTgt spid="154626">
                                            <p:txEl>
                                              <p:charRg st="99" end="141"/>
                                            </p:txEl>
                                          </p:spTgt>
                                        </p:tgtEl>
                                        <p:attrNameLst>
                                          <p:attrName>fillcolor</p:attrName>
                                        </p:attrNameLst>
                                      </p:cBhvr>
                                      <p:tavLst>
                                        <p:tav tm="0">
                                          <p:val>
                                            <p:clrVal>
                                              <a:schemeClr val="accent2"/>
                                            </p:clrVal>
                                          </p:val>
                                        </p:tav>
                                        <p:tav tm="50000">
                                          <p:val>
                                            <p:clrVal>
                                              <a:schemeClr val="hlink"/>
                                            </p:clrVal>
                                          </p:val>
                                        </p:tav>
                                      </p:tavLst>
                                    </p:anim>
                                    <p:set>
                                      <p:cBhvr>
                                        <p:cTn id="35" dur="80"/>
                                        <p:tgtEl>
                                          <p:spTgt spid="154626">
                                            <p:txEl>
                                              <p:charRg st="99" end="141"/>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2" name="Text Box 2"/>
          <p:cNvSpPr txBox="1"/>
          <p:nvPr/>
        </p:nvSpPr>
        <p:spPr>
          <a:xfrm>
            <a:off x="1600200" y="762000"/>
            <a:ext cx="6934200" cy="457200"/>
          </a:xfrm>
          <a:prstGeom prst="rect">
            <a:avLst/>
          </a:prstGeom>
          <a:noFill/>
          <a:ln w="9525">
            <a:noFill/>
          </a:ln>
        </p:spPr>
        <p:txBody>
          <a:bodyPr>
            <a:spAutoFit/>
          </a:bodyPr>
          <a:p>
            <a:pPr>
              <a:spcBef>
                <a:spcPct val="50000"/>
              </a:spcBef>
            </a:pPr>
            <a:endParaRPr lang="zh-CN" altLang="en-US" sz="2400" dirty="0">
              <a:latin typeface="Arial" panose="020B0604020202020204" pitchFamily="34" charset="0"/>
              <a:ea typeface="SimSun" panose="02010600030101010101" pitchFamily="2" charset="-122"/>
            </a:endParaRPr>
          </a:p>
        </p:txBody>
      </p:sp>
      <p:sp>
        <p:nvSpPr>
          <p:cNvPr id="10243" name="Rectangle 3"/>
          <p:cNvSpPr/>
          <p:nvPr/>
        </p:nvSpPr>
        <p:spPr>
          <a:xfrm>
            <a:off x="2076450" y="2038350"/>
            <a:ext cx="9144000" cy="246063"/>
          </a:xfrm>
          <a:prstGeom prst="rect">
            <a:avLst/>
          </a:prstGeom>
          <a:noFill/>
          <a:ln w="9525">
            <a:noFill/>
          </a:ln>
        </p:spPr>
        <p:txBody>
          <a:bodyPr>
            <a:spAutoFit/>
          </a:bodyPr>
          <a:p>
            <a:endParaRPr lang="zh-CN" altLang="en-US" dirty="0">
              <a:latin typeface="Arial" panose="020B0604020202020204" pitchFamily="34" charset="0"/>
              <a:ea typeface="SimSun" panose="02010600030101010101" pitchFamily="2" charset="-122"/>
            </a:endParaRPr>
          </a:p>
        </p:txBody>
      </p:sp>
      <p:pic>
        <p:nvPicPr>
          <p:cNvPr id="44036" name="Picture 4" descr="1002"/>
          <p:cNvPicPr>
            <a:picLocks noChangeAspect="1"/>
          </p:cNvPicPr>
          <p:nvPr/>
        </p:nvPicPr>
        <p:blipFill>
          <a:blip r:embed="rId1">
            <a:lum bright="-6000" contrast="-6000"/>
          </a:blip>
          <a:stretch>
            <a:fillRect/>
          </a:stretch>
        </p:blipFill>
        <p:spPr>
          <a:xfrm>
            <a:off x="323850" y="1733550"/>
            <a:ext cx="8308975" cy="4632325"/>
          </a:xfrm>
          <a:prstGeom prst="rect">
            <a:avLst/>
          </a:prstGeom>
          <a:solidFill>
            <a:srgbClr val="FFFFFF"/>
          </a:solidFill>
          <a:ln w="28575" cap="flat" cmpd="sng">
            <a:solidFill>
              <a:srgbClr val="003300"/>
            </a:solidFill>
            <a:prstDash val="solid"/>
            <a:miter/>
            <a:headEnd type="none" w="med" len="med"/>
            <a:tailEnd type="none" w="med" len="med"/>
          </a:ln>
        </p:spPr>
      </p:pic>
      <p:sp>
        <p:nvSpPr>
          <p:cNvPr id="44037" name="Text Box 5"/>
          <p:cNvSpPr txBox="1"/>
          <p:nvPr/>
        </p:nvSpPr>
        <p:spPr>
          <a:xfrm>
            <a:off x="1587500" y="6484938"/>
            <a:ext cx="6240463" cy="400050"/>
          </a:xfrm>
          <a:prstGeom prst="rect">
            <a:avLst/>
          </a:prstGeom>
          <a:noFill/>
          <a:ln w="9525">
            <a:noFill/>
          </a:ln>
        </p:spPr>
        <p:txBody>
          <a:bodyPr>
            <a:spAutoFit/>
          </a:bodyPr>
          <a:p>
            <a:pPr>
              <a:spcBef>
                <a:spcPct val="50000"/>
              </a:spcBef>
            </a:pPr>
            <a:r>
              <a:rPr lang="zh-CN" altLang="en-US" sz="2000" b="1" dirty="0">
                <a:solidFill>
                  <a:srgbClr val="0000FF"/>
                </a:solidFill>
                <a:latin typeface="SimSun" panose="02010600030101010101" pitchFamily="2" charset="-122"/>
                <a:ea typeface="SimSun" panose="02010600030101010101" pitchFamily="2" charset="-122"/>
              </a:rPr>
              <a:t>细菌的三种主要形态及基本形态中的几种排列方式</a:t>
            </a:r>
            <a:r>
              <a:rPr lang="zh-CN" altLang="en-US" sz="2000" dirty="0">
                <a:solidFill>
                  <a:srgbClr val="0000FF"/>
                </a:solidFill>
                <a:latin typeface="Arial" panose="020B0604020202020204" pitchFamily="34" charset="0"/>
                <a:ea typeface="SimSun" panose="02010600030101010101" pitchFamily="2" charset="-122"/>
              </a:rPr>
              <a:t> </a:t>
            </a:r>
            <a:endParaRPr lang="zh-CN" altLang="en-US" sz="2000" dirty="0">
              <a:solidFill>
                <a:srgbClr val="0000FF"/>
              </a:solidFill>
              <a:latin typeface="Arial" panose="020B0604020202020204" pitchFamily="34" charset="0"/>
              <a:ea typeface="SimSun" panose="02010600030101010101" pitchFamily="2" charset="-122"/>
            </a:endParaRPr>
          </a:p>
        </p:txBody>
      </p:sp>
      <p:sp>
        <p:nvSpPr>
          <p:cNvPr id="10246" name="Text Box 4"/>
          <p:cNvSpPr txBox="1"/>
          <p:nvPr/>
        </p:nvSpPr>
        <p:spPr>
          <a:xfrm>
            <a:off x="460375" y="620713"/>
            <a:ext cx="7777163" cy="762000"/>
          </a:xfrm>
          <a:prstGeom prst="rect">
            <a:avLst/>
          </a:prstGeom>
          <a:noFill/>
          <a:ln w="9525">
            <a:noFill/>
          </a:ln>
        </p:spPr>
        <p:txBody>
          <a:bodyPr>
            <a:spAutoFit/>
          </a:bodyPr>
          <a:p>
            <a:pPr>
              <a:spcBef>
                <a:spcPct val="50000"/>
              </a:spcBef>
            </a:pPr>
            <a:r>
              <a:rPr lang="zh-CN" altLang="en-US" sz="4400" b="1" dirty="0">
                <a:solidFill>
                  <a:srgbClr val="A50021"/>
                </a:solidFill>
                <a:latin typeface="隶书" pitchFamily="49" charset="-122"/>
                <a:ea typeface="隶书" pitchFamily="49" charset="-122"/>
              </a:rPr>
              <a:t>第一节 细 菌</a:t>
            </a:r>
            <a:endParaRPr lang="zh-CN" altLang="en-US" sz="4400" b="1" dirty="0">
              <a:solidFill>
                <a:srgbClr val="A50021"/>
              </a:solidFill>
              <a:latin typeface="隶书" pitchFamily="49" charset="-122"/>
              <a:ea typeface="隶书"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44036"/>
                                        </p:tgtEl>
                                        <p:attrNameLst>
                                          <p:attrName>style.visibility</p:attrName>
                                        </p:attrNameLst>
                                      </p:cBhvr>
                                      <p:to>
                                        <p:strVal val="visible"/>
                                      </p:to>
                                    </p:set>
                                    <p:animEffect transition="in" filter="blinds(horizontal)">
                                      <p:cBhvr>
                                        <p:cTn id="7" dur="2000"/>
                                        <p:tgtEl>
                                          <p:spTgt spid="44036"/>
                                        </p:tgtEl>
                                      </p:cBhvr>
                                    </p:animEffect>
                                  </p:childTnLst>
                                </p:cTn>
                              </p:par>
                            </p:childTnLst>
                          </p:cTn>
                        </p:par>
                        <p:par>
                          <p:cTn id="8" fill="hold">
                            <p:stCondLst>
                              <p:cond delay="2000"/>
                            </p:stCondLst>
                            <p:childTnLst>
                              <p:par>
                                <p:cTn id="9" presetID="27" presetClass="entr" presetSubtype="0" fill="hold" grpId="0" nodeType="afterEffect">
                                  <p:stCondLst>
                                    <p:cond delay="0"/>
                                  </p:stCondLst>
                                  <p:iterate type="lt">
                                    <p:tmPct val="50000"/>
                                  </p:iterate>
                                  <p:childTnLst>
                                    <p:set>
                                      <p:cBhvr>
                                        <p:cTn id="10" dur="1" fill="hold">
                                          <p:stCondLst>
                                            <p:cond delay="0"/>
                                          </p:stCondLst>
                                        </p:cTn>
                                        <p:tgtEl>
                                          <p:spTgt spid="44037"/>
                                        </p:tgtEl>
                                        <p:attrNameLst>
                                          <p:attrName>style.visibility</p:attrName>
                                        </p:attrNameLst>
                                      </p:cBhvr>
                                      <p:to>
                                        <p:strVal val="visible"/>
                                      </p:to>
                                    </p:set>
                                    <p:anim calcmode="discrete" valueType="clr">
                                      <p:cBhvr override="childStyle">
                                        <p:cTn id="11" dur="80"/>
                                        <p:tgtEl>
                                          <p:spTgt spid="44037"/>
                                        </p:tgtEl>
                                        <p:attrNameLst>
                                          <p:attrName>style.color</p:attrName>
                                        </p:attrNameLst>
                                      </p:cBhvr>
                                      <p:tavLst>
                                        <p:tav tm="0">
                                          <p:val>
                                            <p:clrVal>
                                              <a:schemeClr val="accent2"/>
                                            </p:clrVal>
                                          </p:val>
                                        </p:tav>
                                        <p:tav tm="50000">
                                          <p:val>
                                            <p:clrVal>
                                              <a:schemeClr val="hlink"/>
                                            </p:clrVal>
                                          </p:val>
                                        </p:tav>
                                      </p:tavLst>
                                    </p:anim>
                                    <p:anim calcmode="discrete" valueType="clr">
                                      <p:cBhvr>
                                        <p:cTn id="12" dur="80"/>
                                        <p:tgtEl>
                                          <p:spTgt spid="44037"/>
                                        </p:tgtEl>
                                        <p:attrNameLst>
                                          <p:attrName>fillcolor</p:attrName>
                                        </p:attrNameLst>
                                      </p:cBhvr>
                                      <p:tavLst>
                                        <p:tav tm="0">
                                          <p:val>
                                            <p:clrVal>
                                              <a:schemeClr val="accent2"/>
                                            </p:clrVal>
                                          </p:val>
                                        </p:tav>
                                        <p:tav tm="50000">
                                          <p:val>
                                            <p:clrVal>
                                              <a:schemeClr val="hlink"/>
                                            </p:clrVal>
                                          </p:val>
                                        </p:tav>
                                      </p:tavLst>
                                    </p:anim>
                                    <p:set>
                                      <p:cBhvr>
                                        <p:cTn id="13" dur="80"/>
                                        <p:tgtEl>
                                          <p:spTgt spid="44037"/>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37"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56674" name="Picture 2" descr="22"/>
          <p:cNvPicPr>
            <a:picLocks noChangeAspect="1"/>
          </p:cNvPicPr>
          <p:nvPr/>
        </p:nvPicPr>
        <p:blipFill>
          <a:blip r:embed="rId1">
            <a:lum contrast="24000"/>
          </a:blip>
          <a:srcRect l="24670" t="19543" r="20020" b="17163"/>
          <a:stretch>
            <a:fillRect/>
          </a:stretch>
        </p:blipFill>
        <p:spPr>
          <a:xfrm>
            <a:off x="2238375" y="1737360"/>
            <a:ext cx="5142230" cy="4706620"/>
          </a:xfrm>
          <a:prstGeom prst="rect">
            <a:avLst/>
          </a:prstGeom>
          <a:noFill/>
          <a:ln w="38100" cap="flat" cmpd="dbl">
            <a:solidFill>
              <a:srgbClr val="FF6600"/>
            </a:solidFill>
            <a:prstDash val="solid"/>
            <a:miter/>
            <a:headEnd type="none" w="med" len="med"/>
            <a:tailEnd type="none" w="med" len="med"/>
          </a:ln>
        </p:spPr>
      </p:pic>
      <p:sp>
        <p:nvSpPr>
          <p:cNvPr id="69635" name="Text Box 3"/>
          <p:cNvSpPr txBox="1"/>
          <p:nvPr/>
        </p:nvSpPr>
        <p:spPr>
          <a:xfrm>
            <a:off x="784225" y="0"/>
            <a:ext cx="7777163" cy="762000"/>
          </a:xfrm>
          <a:prstGeom prst="rect">
            <a:avLst/>
          </a:prstGeom>
          <a:noFill/>
          <a:ln w="9525">
            <a:noFill/>
          </a:ln>
        </p:spPr>
        <p:txBody>
          <a:bodyPr>
            <a:spAutoFit/>
          </a:bodyPr>
          <a:p>
            <a:pPr>
              <a:spcBef>
                <a:spcPct val="50000"/>
              </a:spcBef>
            </a:pPr>
            <a:r>
              <a:rPr lang="zh-CN" altLang="en-US" sz="4400" b="1" dirty="0">
                <a:solidFill>
                  <a:srgbClr val="A50021"/>
                </a:solidFill>
                <a:latin typeface="隶书" pitchFamily="49" charset="-122"/>
                <a:ea typeface="隶书" pitchFamily="49" charset="-122"/>
              </a:rPr>
              <a:t>第一节 细 菌</a:t>
            </a:r>
            <a:endParaRPr lang="zh-CN" altLang="en-US" sz="4400" b="1" dirty="0">
              <a:solidFill>
                <a:srgbClr val="A50021"/>
              </a:solidFill>
              <a:latin typeface="隶书" pitchFamily="49" charset="-122"/>
              <a:ea typeface="隶书"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8" fill="hold" nodeType="withEffect">
                                  <p:stCondLst>
                                    <p:cond delay="0"/>
                                  </p:stCondLst>
                                  <p:childTnLst>
                                    <p:set>
                                      <p:cBhvr>
                                        <p:cTn id="6" dur="1" fill="hold">
                                          <p:stCondLst>
                                            <p:cond delay="0"/>
                                          </p:stCondLst>
                                        </p:cTn>
                                        <p:tgtEl>
                                          <p:spTgt spid="156674"/>
                                        </p:tgtEl>
                                        <p:attrNameLst>
                                          <p:attrName>style.visibility</p:attrName>
                                        </p:attrNameLst>
                                      </p:cBhvr>
                                      <p:to>
                                        <p:strVal val="visible"/>
                                      </p:to>
                                    </p:set>
                                    <p:animEffect transition="in" filter="wheel(8)">
                                      <p:cBhvr>
                                        <p:cTn id="7" dur="2000"/>
                                        <p:tgtEl>
                                          <p:spTgt spid="1566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7698" name="Text Box 2"/>
          <p:cNvSpPr txBox="1"/>
          <p:nvPr/>
        </p:nvSpPr>
        <p:spPr>
          <a:xfrm>
            <a:off x="1247775" y="1268413"/>
            <a:ext cx="6870700" cy="4148137"/>
          </a:xfrm>
          <a:prstGeom prst="rect">
            <a:avLst/>
          </a:prstGeom>
          <a:noFill/>
          <a:ln w="9525">
            <a:noFill/>
          </a:ln>
        </p:spPr>
        <p:txBody>
          <a:bodyPr>
            <a:spAutoFit/>
          </a:bodyPr>
          <a:p>
            <a:pPr marL="384175" indent="-384175" algn="just">
              <a:lnSpc>
                <a:spcPct val="170000"/>
              </a:lnSpc>
              <a:spcBef>
                <a:spcPct val="50000"/>
              </a:spcBef>
            </a:pPr>
            <a:r>
              <a:rPr lang="en-US" altLang="zh-CN" sz="2800" b="1" dirty="0">
                <a:solidFill>
                  <a:srgbClr val="0000CC"/>
                </a:solidFill>
                <a:latin typeface="Times New Roman" panose="02020603050405020304" pitchFamily="18" charset="0"/>
                <a:ea typeface="黑体" panose="02010609060101010101" pitchFamily="2" charset="-122"/>
              </a:rPr>
              <a:t>2</a:t>
            </a:r>
            <a:r>
              <a:rPr lang="zh-CN" altLang="en-US" sz="2800" b="1" dirty="0">
                <a:solidFill>
                  <a:srgbClr val="0000CC"/>
                </a:solidFill>
                <a:latin typeface="Times New Roman" panose="02020603050405020304" pitchFamily="18" charset="0"/>
                <a:ea typeface="黑体" panose="02010609060101010101" pitchFamily="2" charset="-122"/>
              </a:rPr>
              <a:t>、在固体培养基上的特征</a:t>
            </a:r>
            <a:endParaRPr lang="zh-CN" altLang="en-US" sz="2800" b="1" dirty="0">
              <a:solidFill>
                <a:srgbClr val="0000CC"/>
              </a:solidFill>
              <a:latin typeface="Times New Roman" panose="02020603050405020304" pitchFamily="18" charset="0"/>
              <a:ea typeface="黑体" panose="02010609060101010101" pitchFamily="2" charset="-122"/>
            </a:endParaRPr>
          </a:p>
          <a:p>
            <a:pPr marL="384175" indent="-384175">
              <a:lnSpc>
                <a:spcPct val="170000"/>
              </a:lnSpc>
              <a:spcBef>
                <a:spcPct val="50000"/>
              </a:spcBef>
            </a:pPr>
            <a:r>
              <a:rPr lang="zh-CN" altLang="en-US" sz="2800" b="1" dirty="0">
                <a:solidFill>
                  <a:srgbClr val="A50021"/>
                </a:solidFill>
                <a:latin typeface="Arial" panose="020B0604020202020204" pitchFamily="34" charset="0"/>
                <a:ea typeface="SimSun" panose="02010600030101010101" pitchFamily="2" charset="-122"/>
              </a:rPr>
              <a:t>细菌菌落的共同特征：</a:t>
            </a:r>
            <a:endParaRPr lang="zh-CN" altLang="en-US" sz="2800" b="1" dirty="0">
              <a:solidFill>
                <a:srgbClr val="A50021"/>
              </a:solidFill>
              <a:latin typeface="Arial" panose="020B0604020202020204" pitchFamily="34" charset="0"/>
              <a:ea typeface="SimSun" panose="02010600030101010101" pitchFamily="2" charset="-122"/>
            </a:endParaRPr>
          </a:p>
          <a:p>
            <a:pPr marL="384175" indent="-384175">
              <a:lnSpc>
                <a:spcPct val="170000"/>
              </a:lnSpc>
              <a:spcBef>
                <a:spcPct val="50000"/>
              </a:spcBef>
            </a:pPr>
            <a:r>
              <a:rPr lang="zh-CN" altLang="en-US" sz="2800" b="1" dirty="0">
                <a:solidFill>
                  <a:srgbClr val="00FFFF"/>
                </a:solidFill>
                <a:latin typeface="Arial" panose="020B0604020202020204" pitchFamily="34" charset="0"/>
                <a:ea typeface="SimSun" panose="02010600030101010101" pitchFamily="2" charset="-122"/>
              </a:rPr>
              <a:t>           </a:t>
            </a:r>
            <a:r>
              <a:rPr lang="zh-CN" altLang="en-US" sz="2800" b="1" dirty="0">
                <a:solidFill>
                  <a:srgbClr val="080808"/>
                </a:solidFill>
                <a:latin typeface="Arial" panose="020B0604020202020204" pitchFamily="34" charset="0"/>
                <a:ea typeface="楷体_GB2312" pitchFamily="49" charset="-122"/>
              </a:rPr>
              <a:t>湿润、粘稠、易挑起（菌落与培养基结合不紧密），质地均匀，菌落各部位的颜色一致等。</a:t>
            </a:r>
            <a:r>
              <a:rPr lang="zh-CN" altLang="en-US" sz="2800" b="1" dirty="0">
                <a:solidFill>
                  <a:srgbClr val="080808"/>
                </a:solidFill>
                <a:latin typeface="Arial" panose="020B0604020202020204" pitchFamily="34" charset="0"/>
                <a:ea typeface="SimSun" panose="02010600030101010101" pitchFamily="2" charset="-122"/>
              </a:rPr>
              <a:t> </a:t>
            </a:r>
            <a:endParaRPr lang="zh-CN" altLang="en-US" sz="2800" b="1" dirty="0">
              <a:solidFill>
                <a:srgbClr val="080808"/>
              </a:solidFill>
              <a:latin typeface="Arial" panose="020B0604020202020204" pitchFamily="34" charset="0"/>
              <a:ea typeface="SimSun" panose="02010600030101010101" pitchFamily="2" charset="-122"/>
            </a:endParaRPr>
          </a:p>
        </p:txBody>
      </p:sp>
      <p:sp>
        <p:nvSpPr>
          <p:cNvPr id="70659" name="Text Box 3"/>
          <p:cNvSpPr txBox="1"/>
          <p:nvPr/>
        </p:nvSpPr>
        <p:spPr>
          <a:xfrm>
            <a:off x="784225" y="0"/>
            <a:ext cx="7777163" cy="762000"/>
          </a:xfrm>
          <a:prstGeom prst="rect">
            <a:avLst/>
          </a:prstGeom>
          <a:noFill/>
          <a:ln w="9525">
            <a:noFill/>
          </a:ln>
        </p:spPr>
        <p:txBody>
          <a:bodyPr>
            <a:spAutoFit/>
          </a:bodyPr>
          <a:p>
            <a:pPr>
              <a:spcBef>
                <a:spcPct val="50000"/>
              </a:spcBef>
            </a:pPr>
            <a:r>
              <a:rPr lang="zh-CN" altLang="en-US" sz="4400" b="1" dirty="0">
                <a:solidFill>
                  <a:srgbClr val="A50021"/>
                </a:solidFill>
                <a:latin typeface="隶书" pitchFamily="49" charset="-122"/>
                <a:ea typeface="隶书" pitchFamily="49" charset="-122"/>
              </a:rPr>
              <a:t>第一节 细 菌</a:t>
            </a:r>
            <a:endParaRPr lang="zh-CN" altLang="en-US" sz="4400" b="1" dirty="0">
              <a:solidFill>
                <a:srgbClr val="A50021"/>
              </a:solidFill>
              <a:latin typeface="隶书" pitchFamily="49" charset="-122"/>
              <a:ea typeface="隶书"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nodeType="withEffect">
                                  <p:stCondLst>
                                    <p:cond delay="0"/>
                                  </p:stCondLst>
                                  <p:childTnLst>
                                    <p:set>
                                      <p:cBhvr>
                                        <p:cTn id="6" dur="1" fill="hold">
                                          <p:stCondLst>
                                            <p:cond delay="0"/>
                                          </p:stCondLst>
                                        </p:cTn>
                                        <p:tgtEl>
                                          <p:spTgt spid="157698">
                                            <p:txEl>
                                              <p:charRg st="0" end="13"/>
                                            </p:txEl>
                                          </p:spTgt>
                                        </p:tgtEl>
                                        <p:attrNameLst>
                                          <p:attrName>style.visibility</p:attrName>
                                        </p:attrNameLst>
                                      </p:cBhvr>
                                      <p:to>
                                        <p:strVal val="visible"/>
                                      </p:to>
                                    </p:set>
                                    <p:anim calcmode="lin" valueType="num">
                                      <p:cBhvr>
                                        <p:cTn id="7" dur="500" fill="hold"/>
                                        <p:tgtEl>
                                          <p:spTgt spid="157698">
                                            <p:txEl>
                                              <p:charRg st="0" end="13"/>
                                            </p:txEl>
                                          </p:spTgt>
                                        </p:tgtEl>
                                        <p:attrNameLst>
                                          <p:attrName>ppt_w</p:attrName>
                                        </p:attrNameLst>
                                      </p:cBhvr>
                                      <p:tavLst>
                                        <p:tav tm="0">
                                          <p:val>
                                            <p:fltVal val="0.000000"/>
                                          </p:val>
                                        </p:tav>
                                        <p:tav tm="100000">
                                          <p:val>
                                            <p:strVal val="#ppt_w"/>
                                          </p:val>
                                        </p:tav>
                                      </p:tavLst>
                                    </p:anim>
                                    <p:anim calcmode="lin" valueType="num">
                                      <p:cBhvr>
                                        <p:cTn id="8" dur="500" fill="hold"/>
                                        <p:tgtEl>
                                          <p:spTgt spid="157698">
                                            <p:txEl>
                                              <p:charRg st="0" end="13"/>
                                            </p:txEl>
                                          </p:spTgt>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nodeType="clickEffect">
                                  <p:stCondLst>
                                    <p:cond delay="0"/>
                                  </p:stCondLst>
                                  <p:childTnLst>
                                    <p:set>
                                      <p:cBhvr>
                                        <p:cTn id="12" dur="1" fill="hold">
                                          <p:stCondLst>
                                            <p:cond delay="0"/>
                                          </p:stCondLst>
                                        </p:cTn>
                                        <p:tgtEl>
                                          <p:spTgt spid="157698">
                                            <p:txEl>
                                              <p:charRg st="13" end="24"/>
                                            </p:txEl>
                                          </p:spTgt>
                                        </p:tgtEl>
                                        <p:attrNameLst>
                                          <p:attrName>style.visibility</p:attrName>
                                        </p:attrNameLst>
                                      </p:cBhvr>
                                      <p:to>
                                        <p:strVal val="visible"/>
                                      </p:to>
                                    </p:set>
                                    <p:animEffect transition="in" filter="blinds(horizontal)">
                                      <p:cBhvr>
                                        <p:cTn id="13" dur="1000"/>
                                        <p:tgtEl>
                                          <p:spTgt spid="157698">
                                            <p:txEl>
                                              <p:charRg st="13" end="24"/>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27" presetClass="entr" presetSubtype="0" fill="hold" nodeType="clickEffect">
                                  <p:stCondLst>
                                    <p:cond delay="0"/>
                                  </p:stCondLst>
                                  <p:iterate type="lt">
                                    <p:tmPct val="50000"/>
                                  </p:iterate>
                                  <p:childTnLst>
                                    <p:set>
                                      <p:cBhvr>
                                        <p:cTn id="17" dur="1" fill="hold">
                                          <p:stCondLst>
                                            <p:cond delay="0"/>
                                          </p:stCondLst>
                                        </p:cTn>
                                        <p:tgtEl>
                                          <p:spTgt spid="157698">
                                            <p:txEl>
                                              <p:charRg st="24" end="77"/>
                                            </p:txEl>
                                          </p:spTgt>
                                        </p:tgtEl>
                                        <p:attrNameLst>
                                          <p:attrName>style.visibility</p:attrName>
                                        </p:attrNameLst>
                                      </p:cBhvr>
                                      <p:to>
                                        <p:strVal val="visible"/>
                                      </p:to>
                                    </p:set>
                                    <p:anim calcmode="discrete" valueType="clr">
                                      <p:cBhvr override="childStyle">
                                        <p:cTn id="18" dur="80"/>
                                        <p:tgtEl>
                                          <p:spTgt spid="157698">
                                            <p:txEl>
                                              <p:charRg st="24" end="77"/>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9" dur="80"/>
                                        <p:tgtEl>
                                          <p:spTgt spid="157698">
                                            <p:txEl>
                                              <p:charRg st="24" end="77"/>
                                            </p:txEl>
                                          </p:spTgt>
                                        </p:tgtEl>
                                        <p:attrNameLst>
                                          <p:attrName>fillcolor</p:attrName>
                                        </p:attrNameLst>
                                      </p:cBhvr>
                                      <p:tavLst>
                                        <p:tav tm="0">
                                          <p:val>
                                            <p:clrVal>
                                              <a:schemeClr val="accent2"/>
                                            </p:clrVal>
                                          </p:val>
                                        </p:tav>
                                        <p:tav tm="50000">
                                          <p:val>
                                            <p:clrVal>
                                              <a:schemeClr val="hlink"/>
                                            </p:clrVal>
                                          </p:val>
                                        </p:tav>
                                      </p:tavLst>
                                    </p:anim>
                                    <p:set>
                                      <p:cBhvr>
                                        <p:cTn id="20" dur="80"/>
                                        <p:tgtEl>
                                          <p:spTgt spid="157698">
                                            <p:txEl>
                                              <p:charRg st="24" end="77"/>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9746" name="Text Box 2"/>
          <p:cNvSpPr txBox="1"/>
          <p:nvPr/>
        </p:nvSpPr>
        <p:spPr>
          <a:xfrm>
            <a:off x="715963" y="1341438"/>
            <a:ext cx="7578725" cy="5133975"/>
          </a:xfrm>
          <a:prstGeom prst="rect">
            <a:avLst/>
          </a:prstGeom>
          <a:noFill/>
          <a:ln w="9525">
            <a:noFill/>
          </a:ln>
        </p:spPr>
        <p:txBody>
          <a:bodyPr>
            <a:spAutoFit/>
          </a:bodyPr>
          <a:p>
            <a:pPr>
              <a:lnSpc>
                <a:spcPct val="170000"/>
              </a:lnSpc>
              <a:spcBef>
                <a:spcPct val="50000"/>
              </a:spcBef>
            </a:pPr>
            <a:r>
              <a:rPr lang="zh-CN" altLang="en-US" sz="2800" b="1" dirty="0">
                <a:solidFill>
                  <a:srgbClr val="006600"/>
                </a:solidFill>
                <a:latin typeface="Times New Roman" panose="02020603050405020304" pitchFamily="18" charset="0"/>
                <a:ea typeface="SimSun" panose="02010600030101010101" pitchFamily="2" charset="-122"/>
              </a:rPr>
              <a:t>⑴ 无鞭毛、不运动的细菌，尤其是各类球菌 ：</a:t>
            </a:r>
            <a:endParaRPr lang="zh-CN" altLang="en-US" sz="2800" b="1" dirty="0">
              <a:solidFill>
                <a:srgbClr val="006600"/>
              </a:solidFill>
              <a:latin typeface="Times New Roman" panose="02020603050405020304" pitchFamily="18" charset="0"/>
              <a:ea typeface="SimSun" panose="02010600030101010101" pitchFamily="2" charset="-122"/>
            </a:endParaRPr>
          </a:p>
          <a:p>
            <a:pPr>
              <a:lnSpc>
                <a:spcPct val="170000"/>
              </a:lnSpc>
              <a:spcBef>
                <a:spcPct val="50000"/>
              </a:spcBef>
            </a:pPr>
            <a:r>
              <a:rPr lang="zh-CN" altLang="en-US" sz="2800" b="1" dirty="0">
                <a:solidFill>
                  <a:srgbClr val="00FF99"/>
                </a:solidFill>
                <a:latin typeface="Times New Roman" panose="02020603050405020304" pitchFamily="18" charset="0"/>
                <a:ea typeface="SimSun" panose="02010600030101010101" pitchFamily="2" charset="-122"/>
              </a:rPr>
              <a:t>           </a:t>
            </a:r>
            <a:r>
              <a:rPr lang="zh-CN" altLang="en-US" sz="2800" b="1" dirty="0">
                <a:solidFill>
                  <a:srgbClr val="080808"/>
                </a:solidFill>
                <a:latin typeface="Arial" panose="020B0604020202020204" pitchFamily="34" charset="0"/>
                <a:ea typeface="楷体_GB2312" pitchFamily="49" charset="-122"/>
              </a:rPr>
              <a:t>较小、较厚，边缘极其圆整。</a:t>
            </a:r>
            <a:endParaRPr lang="zh-CN" altLang="en-US" sz="2800" b="1" dirty="0">
              <a:solidFill>
                <a:srgbClr val="080808"/>
              </a:solidFill>
              <a:latin typeface="Arial" panose="020B0604020202020204" pitchFamily="34" charset="0"/>
              <a:ea typeface="楷体_GB2312" pitchFamily="49" charset="-122"/>
            </a:endParaRPr>
          </a:p>
          <a:p>
            <a:pPr>
              <a:lnSpc>
                <a:spcPct val="170000"/>
              </a:lnSpc>
              <a:spcBef>
                <a:spcPct val="50000"/>
              </a:spcBef>
            </a:pPr>
            <a:r>
              <a:rPr lang="zh-CN" altLang="en-US" sz="2800" b="1" dirty="0">
                <a:solidFill>
                  <a:srgbClr val="006600"/>
                </a:solidFill>
                <a:latin typeface="Times New Roman" panose="02020603050405020304" pitchFamily="18" charset="0"/>
                <a:ea typeface="SimSun" panose="02010600030101010101" pitchFamily="2" charset="-122"/>
              </a:rPr>
              <a:t>⑵ 有鞭毛的细菌：</a:t>
            </a:r>
            <a:endParaRPr lang="zh-CN" altLang="en-US" sz="2800" b="1" dirty="0">
              <a:solidFill>
                <a:srgbClr val="006600"/>
              </a:solidFill>
              <a:latin typeface="Times New Roman" panose="02020603050405020304" pitchFamily="18" charset="0"/>
              <a:ea typeface="SimSun" panose="02010600030101010101" pitchFamily="2" charset="-122"/>
            </a:endParaRPr>
          </a:p>
          <a:p>
            <a:pPr>
              <a:lnSpc>
                <a:spcPct val="170000"/>
              </a:lnSpc>
              <a:spcBef>
                <a:spcPct val="50000"/>
              </a:spcBef>
            </a:pPr>
            <a:r>
              <a:rPr lang="zh-CN" altLang="en-US" sz="2800" b="1" dirty="0">
                <a:solidFill>
                  <a:srgbClr val="00FF99"/>
                </a:solidFill>
                <a:latin typeface="Times New Roman" panose="02020603050405020304" pitchFamily="18" charset="0"/>
                <a:ea typeface="SimSun" panose="02010600030101010101" pitchFamily="2" charset="-122"/>
              </a:rPr>
              <a:t>        </a:t>
            </a:r>
            <a:r>
              <a:rPr lang="zh-CN" altLang="en-US" sz="2800" b="1" dirty="0">
                <a:solidFill>
                  <a:srgbClr val="080808"/>
                </a:solidFill>
                <a:latin typeface="Arial" panose="020B0604020202020204" pitchFamily="34" charset="0"/>
                <a:ea typeface="楷体_GB2312" pitchFamily="49" charset="-122"/>
              </a:rPr>
              <a:t>大而扁平，形状不规则和边缘多缺刻。运动能力强的细菌还会出现树根状甚至能移动的菌落。</a:t>
            </a:r>
            <a:endParaRPr lang="zh-CN" altLang="en-US" sz="2800" b="1" dirty="0">
              <a:solidFill>
                <a:srgbClr val="080808"/>
              </a:solidFill>
              <a:latin typeface="Arial" panose="020B0604020202020204" pitchFamily="34" charset="0"/>
              <a:ea typeface="楷体_GB2312" pitchFamily="49" charset="-122"/>
            </a:endParaRPr>
          </a:p>
        </p:txBody>
      </p:sp>
      <p:sp>
        <p:nvSpPr>
          <p:cNvPr id="71683" name="Text Box 3"/>
          <p:cNvSpPr txBox="1"/>
          <p:nvPr/>
        </p:nvSpPr>
        <p:spPr>
          <a:xfrm>
            <a:off x="784225" y="0"/>
            <a:ext cx="7777163" cy="762000"/>
          </a:xfrm>
          <a:prstGeom prst="rect">
            <a:avLst/>
          </a:prstGeom>
          <a:noFill/>
          <a:ln w="9525">
            <a:noFill/>
          </a:ln>
        </p:spPr>
        <p:txBody>
          <a:bodyPr>
            <a:spAutoFit/>
          </a:bodyPr>
          <a:p>
            <a:pPr>
              <a:spcBef>
                <a:spcPct val="50000"/>
              </a:spcBef>
            </a:pPr>
            <a:r>
              <a:rPr lang="zh-CN" altLang="en-US" sz="4400" b="1" dirty="0">
                <a:solidFill>
                  <a:srgbClr val="A50021"/>
                </a:solidFill>
                <a:latin typeface="隶书" pitchFamily="49" charset="-122"/>
                <a:ea typeface="隶书" pitchFamily="49" charset="-122"/>
              </a:rPr>
              <a:t>第一节 细 菌</a:t>
            </a:r>
            <a:endParaRPr lang="zh-CN" altLang="en-US" sz="4400" b="1" dirty="0">
              <a:solidFill>
                <a:srgbClr val="A50021"/>
              </a:solidFill>
              <a:latin typeface="隶书" pitchFamily="49" charset="-122"/>
              <a:ea typeface="隶书"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withEffect">
                                  <p:stCondLst>
                                    <p:cond delay="0"/>
                                  </p:stCondLst>
                                  <p:childTnLst>
                                    <p:set>
                                      <p:cBhvr>
                                        <p:cTn id="6" dur="1" fill="hold">
                                          <p:stCondLst>
                                            <p:cond delay="0"/>
                                          </p:stCondLst>
                                        </p:cTn>
                                        <p:tgtEl>
                                          <p:spTgt spid="159746">
                                            <p:txEl>
                                              <p:charRg st="0" end="23"/>
                                            </p:txEl>
                                          </p:spTgt>
                                        </p:tgtEl>
                                        <p:attrNameLst>
                                          <p:attrName>style.visibility</p:attrName>
                                        </p:attrNameLst>
                                      </p:cBhvr>
                                      <p:to>
                                        <p:strVal val="visible"/>
                                      </p:to>
                                    </p:set>
                                    <p:animEffect transition="in" filter="checkerboard(across)">
                                      <p:cBhvr>
                                        <p:cTn id="7" dur="500"/>
                                        <p:tgtEl>
                                          <p:spTgt spid="159746">
                                            <p:txEl>
                                              <p:charRg st="0" end="23"/>
                                            </p:txEl>
                                          </p:spTgt>
                                        </p:tgtEl>
                                      </p:cBhvr>
                                    </p:animEffect>
                                  </p:childTnLst>
                                </p:cTn>
                              </p:par>
                              <p:par>
                                <p:cTn id="8" presetID="5" presetClass="entr" presetSubtype="10" fill="hold" nodeType="withEffect">
                                  <p:stCondLst>
                                    <p:cond delay="0"/>
                                  </p:stCondLst>
                                  <p:childTnLst>
                                    <p:set>
                                      <p:cBhvr>
                                        <p:cTn id="9" dur="1" fill="hold">
                                          <p:stCondLst>
                                            <p:cond delay="0"/>
                                          </p:stCondLst>
                                        </p:cTn>
                                        <p:tgtEl>
                                          <p:spTgt spid="159746">
                                            <p:txEl>
                                              <p:charRg st="23" end="48"/>
                                            </p:txEl>
                                          </p:spTgt>
                                        </p:tgtEl>
                                        <p:attrNameLst>
                                          <p:attrName>style.visibility</p:attrName>
                                        </p:attrNameLst>
                                      </p:cBhvr>
                                      <p:to>
                                        <p:strVal val="visible"/>
                                      </p:to>
                                    </p:set>
                                    <p:animEffect transition="in" filter="checkerboard(across)">
                                      <p:cBhvr>
                                        <p:cTn id="10" dur="500"/>
                                        <p:tgtEl>
                                          <p:spTgt spid="159746">
                                            <p:txEl>
                                              <p:charRg st="23" end="48"/>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nodeType="clickEffect">
                                  <p:stCondLst>
                                    <p:cond delay="0"/>
                                  </p:stCondLst>
                                  <p:childTnLst>
                                    <p:set>
                                      <p:cBhvr>
                                        <p:cTn id="14" dur="1" fill="hold">
                                          <p:stCondLst>
                                            <p:cond delay="0"/>
                                          </p:stCondLst>
                                        </p:cTn>
                                        <p:tgtEl>
                                          <p:spTgt spid="159746">
                                            <p:txEl>
                                              <p:charRg st="48" end="58"/>
                                            </p:txEl>
                                          </p:spTgt>
                                        </p:tgtEl>
                                        <p:attrNameLst>
                                          <p:attrName>style.visibility</p:attrName>
                                        </p:attrNameLst>
                                      </p:cBhvr>
                                      <p:to>
                                        <p:strVal val="visible"/>
                                      </p:to>
                                    </p:set>
                                    <p:animEffect transition="in" filter="blinds(horizontal)">
                                      <p:cBhvr>
                                        <p:cTn id="15" dur="1000"/>
                                        <p:tgtEl>
                                          <p:spTgt spid="159746">
                                            <p:txEl>
                                              <p:charRg st="48" end="58"/>
                                            </p:txEl>
                                          </p:spTgt>
                                        </p:tgtEl>
                                      </p:cBhvr>
                                    </p:animEffect>
                                  </p:childTnLst>
                                </p:cTn>
                              </p:par>
                              <p:par>
                                <p:cTn id="16" presetID="3" presetClass="entr" presetSubtype="10" fill="hold" nodeType="withEffect">
                                  <p:stCondLst>
                                    <p:cond delay="0"/>
                                  </p:stCondLst>
                                  <p:childTnLst>
                                    <p:set>
                                      <p:cBhvr>
                                        <p:cTn id="17" dur="1" fill="hold">
                                          <p:stCondLst>
                                            <p:cond delay="0"/>
                                          </p:stCondLst>
                                        </p:cTn>
                                        <p:tgtEl>
                                          <p:spTgt spid="159746">
                                            <p:txEl>
                                              <p:charRg st="58" end="108"/>
                                            </p:txEl>
                                          </p:spTgt>
                                        </p:tgtEl>
                                        <p:attrNameLst>
                                          <p:attrName>style.visibility</p:attrName>
                                        </p:attrNameLst>
                                      </p:cBhvr>
                                      <p:to>
                                        <p:strVal val="visible"/>
                                      </p:to>
                                    </p:set>
                                    <p:animEffect transition="in" filter="blinds(horizontal)">
                                      <p:cBhvr>
                                        <p:cTn id="18" dur="1000"/>
                                        <p:tgtEl>
                                          <p:spTgt spid="159746">
                                            <p:txEl>
                                              <p:charRg st="58" end="10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61794" name="Picture 2" descr="16-28"/>
          <p:cNvPicPr>
            <a:picLocks noChangeAspect="1"/>
          </p:cNvPicPr>
          <p:nvPr/>
        </p:nvPicPr>
        <p:blipFill>
          <a:blip r:embed="rId1">
            <a:lum contrast="30000"/>
          </a:blip>
          <a:srcRect l="17346" t="25981" r="14378" b="33372"/>
          <a:stretch>
            <a:fillRect/>
          </a:stretch>
        </p:blipFill>
        <p:spPr>
          <a:xfrm>
            <a:off x="533400" y="1295400"/>
            <a:ext cx="7772400" cy="3717925"/>
          </a:xfrm>
          <a:prstGeom prst="rect">
            <a:avLst/>
          </a:prstGeom>
          <a:noFill/>
          <a:ln w="9525">
            <a:noFill/>
          </a:ln>
        </p:spPr>
      </p:pic>
      <p:sp>
        <p:nvSpPr>
          <p:cNvPr id="161795" name="Text Box 3"/>
          <p:cNvSpPr txBox="1"/>
          <p:nvPr/>
        </p:nvSpPr>
        <p:spPr>
          <a:xfrm>
            <a:off x="2819400" y="5410200"/>
            <a:ext cx="3810000" cy="457200"/>
          </a:xfrm>
          <a:prstGeom prst="rect">
            <a:avLst/>
          </a:prstGeom>
          <a:noFill/>
          <a:ln w="9525">
            <a:noFill/>
          </a:ln>
        </p:spPr>
        <p:txBody>
          <a:bodyPr>
            <a:spAutoFit/>
          </a:bodyPr>
          <a:p>
            <a:pPr>
              <a:spcBef>
                <a:spcPct val="50000"/>
              </a:spcBef>
            </a:pPr>
            <a:r>
              <a:rPr lang="zh-CN" altLang="en-US" sz="2400" b="1" dirty="0">
                <a:solidFill>
                  <a:srgbClr val="CC00CC"/>
                </a:solidFill>
                <a:latin typeface="Times New Roman" panose="02020603050405020304" pitchFamily="18" charset="0"/>
                <a:ea typeface="SimSun" panose="02010600030101010101" pitchFamily="2" charset="-122"/>
              </a:rPr>
              <a:t>不同类型的菌落特征</a:t>
            </a:r>
            <a:endParaRPr lang="zh-CN" altLang="en-US" sz="2400" b="1" dirty="0">
              <a:solidFill>
                <a:srgbClr val="CC00CC"/>
              </a:solidFill>
              <a:latin typeface="Times New Roman" panose="02020603050405020304" pitchFamily="18" charset="0"/>
              <a:ea typeface="SimSun" panose="02010600030101010101" pitchFamily="2" charset="-122"/>
            </a:endParaRPr>
          </a:p>
        </p:txBody>
      </p:sp>
      <p:sp>
        <p:nvSpPr>
          <p:cNvPr id="72708" name="Text Box 4"/>
          <p:cNvSpPr txBox="1"/>
          <p:nvPr/>
        </p:nvSpPr>
        <p:spPr>
          <a:xfrm>
            <a:off x="784225" y="0"/>
            <a:ext cx="7777163" cy="762000"/>
          </a:xfrm>
          <a:prstGeom prst="rect">
            <a:avLst/>
          </a:prstGeom>
          <a:noFill/>
          <a:ln w="9525">
            <a:noFill/>
          </a:ln>
        </p:spPr>
        <p:txBody>
          <a:bodyPr>
            <a:spAutoFit/>
          </a:bodyPr>
          <a:p>
            <a:pPr>
              <a:spcBef>
                <a:spcPct val="50000"/>
              </a:spcBef>
            </a:pPr>
            <a:r>
              <a:rPr lang="zh-CN" altLang="en-US" sz="4400" b="1" dirty="0">
                <a:solidFill>
                  <a:srgbClr val="A50021"/>
                </a:solidFill>
                <a:latin typeface="隶书" pitchFamily="49" charset="-122"/>
                <a:ea typeface="隶书" pitchFamily="49" charset="-122"/>
              </a:rPr>
              <a:t>第一节 细 菌</a:t>
            </a:r>
            <a:endParaRPr lang="zh-CN" altLang="en-US" sz="4400" b="1" dirty="0">
              <a:solidFill>
                <a:srgbClr val="A50021"/>
              </a:solidFill>
              <a:latin typeface="隶书" pitchFamily="49" charset="-122"/>
              <a:ea typeface="隶书"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withEffect">
                                  <p:stCondLst>
                                    <p:cond delay="0"/>
                                  </p:stCondLst>
                                  <p:childTnLst>
                                    <p:set>
                                      <p:cBhvr>
                                        <p:cTn id="6" dur="1" fill="hold">
                                          <p:stCondLst>
                                            <p:cond delay="0"/>
                                          </p:stCondLst>
                                        </p:cTn>
                                        <p:tgtEl>
                                          <p:spTgt spid="161794"/>
                                        </p:tgtEl>
                                        <p:attrNameLst>
                                          <p:attrName>style.visibility</p:attrName>
                                        </p:attrNameLst>
                                      </p:cBhvr>
                                      <p:to>
                                        <p:strVal val="visible"/>
                                      </p:to>
                                    </p:set>
                                    <p:animEffect transition="in" filter="circle(in)">
                                      <p:cBhvr>
                                        <p:cTn id="7" dur="2000"/>
                                        <p:tgtEl>
                                          <p:spTgt spid="161794"/>
                                        </p:tgtEl>
                                      </p:cBhvr>
                                    </p:animEffect>
                                  </p:childTnLst>
                                </p:cTn>
                              </p:par>
                            </p:childTnLst>
                          </p:cTn>
                        </p:par>
                        <p:par>
                          <p:cTn id="8" fill="hold">
                            <p:stCondLst>
                              <p:cond delay="2000"/>
                            </p:stCondLst>
                            <p:childTnLst>
                              <p:par>
                                <p:cTn id="9" presetID="3" presetClass="entr" presetSubtype="10" fill="hold" grpId="0" nodeType="afterEffect">
                                  <p:stCondLst>
                                    <p:cond delay="0"/>
                                  </p:stCondLst>
                                  <p:childTnLst>
                                    <p:set>
                                      <p:cBhvr>
                                        <p:cTn id="10" dur="1" fill="hold">
                                          <p:stCondLst>
                                            <p:cond delay="0"/>
                                          </p:stCondLst>
                                        </p:cTn>
                                        <p:tgtEl>
                                          <p:spTgt spid="161795"/>
                                        </p:tgtEl>
                                        <p:attrNameLst>
                                          <p:attrName>style.visibility</p:attrName>
                                        </p:attrNameLst>
                                      </p:cBhvr>
                                      <p:to>
                                        <p:strVal val="visible"/>
                                      </p:to>
                                    </p:set>
                                    <p:animEffect transition="in" filter="blinds(horizontal)">
                                      <p:cBhvr>
                                        <p:cTn id="11" dur="500"/>
                                        <p:tgtEl>
                                          <p:spTgt spid="1617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1795"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2818" name="Text Box 2"/>
          <p:cNvSpPr txBox="1"/>
          <p:nvPr/>
        </p:nvSpPr>
        <p:spPr>
          <a:xfrm>
            <a:off x="715963" y="1052513"/>
            <a:ext cx="7467600" cy="1160462"/>
          </a:xfrm>
          <a:prstGeom prst="rect">
            <a:avLst/>
          </a:prstGeom>
          <a:noFill/>
          <a:ln w="9525">
            <a:noFill/>
          </a:ln>
        </p:spPr>
        <p:txBody>
          <a:bodyPr>
            <a:spAutoFit/>
          </a:bodyPr>
          <a:p>
            <a:pPr>
              <a:spcBef>
                <a:spcPct val="50000"/>
              </a:spcBef>
            </a:pPr>
            <a:r>
              <a:rPr lang="zh-CN" altLang="en-US" sz="2800" b="1" dirty="0">
                <a:solidFill>
                  <a:srgbClr val="006600"/>
                </a:solidFill>
                <a:latin typeface="Times New Roman" panose="02020603050405020304" pitchFamily="18" charset="0"/>
                <a:ea typeface="SimSun" panose="02010600030101010101" pitchFamily="2" charset="-122"/>
              </a:rPr>
              <a:t>⑶ 有荚膜的细菌 ：</a:t>
            </a:r>
            <a:endParaRPr lang="zh-CN" altLang="en-US" sz="2800" b="1" dirty="0">
              <a:solidFill>
                <a:srgbClr val="006600"/>
              </a:solidFill>
              <a:latin typeface="Times New Roman" panose="02020603050405020304" pitchFamily="18" charset="0"/>
              <a:ea typeface="SimSun" panose="02010600030101010101" pitchFamily="2" charset="-122"/>
            </a:endParaRPr>
          </a:p>
          <a:p>
            <a:pPr>
              <a:spcBef>
                <a:spcPct val="50000"/>
              </a:spcBef>
            </a:pPr>
            <a:r>
              <a:rPr lang="zh-CN" altLang="en-US" sz="2800" b="1" dirty="0">
                <a:solidFill>
                  <a:srgbClr val="00FF99"/>
                </a:solidFill>
                <a:latin typeface="Times New Roman" panose="02020603050405020304" pitchFamily="18" charset="0"/>
                <a:ea typeface="SimSun" panose="02010600030101010101" pitchFamily="2" charset="-122"/>
              </a:rPr>
              <a:t>           </a:t>
            </a:r>
            <a:r>
              <a:rPr lang="zh-CN" altLang="en-US" sz="2800" b="1" dirty="0">
                <a:solidFill>
                  <a:srgbClr val="080808"/>
                </a:solidFill>
                <a:latin typeface="Arial" panose="020B0604020202020204" pitchFamily="34" charset="0"/>
                <a:ea typeface="楷体_GB2312" pitchFamily="49" charset="-122"/>
              </a:rPr>
              <a:t>十分光滑，较大，呈透明的蛋清状。</a:t>
            </a:r>
            <a:endParaRPr lang="zh-CN" altLang="en-US" sz="2800" b="1" dirty="0">
              <a:solidFill>
                <a:srgbClr val="080808"/>
              </a:solidFill>
              <a:latin typeface="Arial" panose="020B0604020202020204" pitchFamily="34" charset="0"/>
              <a:ea typeface="楷体_GB2312" pitchFamily="49" charset="-122"/>
            </a:endParaRPr>
          </a:p>
        </p:txBody>
      </p:sp>
      <p:pic>
        <p:nvPicPr>
          <p:cNvPr id="162819" name="Picture 3" descr="16-23"/>
          <p:cNvPicPr>
            <a:picLocks noChangeAspect="1"/>
          </p:cNvPicPr>
          <p:nvPr/>
        </p:nvPicPr>
        <p:blipFill>
          <a:blip r:embed="rId1">
            <a:lum contrast="12000"/>
          </a:blip>
          <a:srcRect l="27768" t="27844" r="29240" b="27844"/>
          <a:stretch>
            <a:fillRect/>
          </a:stretch>
        </p:blipFill>
        <p:spPr>
          <a:xfrm>
            <a:off x="2179638" y="2492375"/>
            <a:ext cx="4875212" cy="4037013"/>
          </a:xfrm>
          <a:prstGeom prst="rect">
            <a:avLst/>
          </a:prstGeom>
          <a:noFill/>
          <a:ln w="28575" cap="flat" cmpd="sng">
            <a:solidFill>
              <a:srgbClr val="003300"/>
            </a:solidFill>
            <a:prstDash val="solid"/>
            <a:miter/>
            <a:headEnd type="none" w="med" len="med"/>
            <a:tailEnd type="none" w="med" len="med"/>
          </a:ln>
        </p:spPr>
      </p:pic>
      <p:sp>
        <p:nvSpPr>
          <p:cNvPr id="73732" name="Text Box 4"/>
          <p:cNvSpPr txBox="1"/>
          <p:nvPr/>
        </p:nvSpPr>
        <p:spPr>
          <a:xfrm>
            <a:off x="784225" y="0"/>
            <a:ext cx="7777163" cy="762000"/>
          </a:xfrm>
          <a:prstGeom prst="rect">
            <a:avLst/>
          </a:prstGeom>
          <a:noFill/>
          <a:ln w="9525">
            <a:noFill/>
          </a:ln>
        </p:spPr>
        <p:txBody>
          <a:bodyPr>
            <a:spAutoFit/>
          </a:bodyPr>
          <a:p>
            <a:pPr>
              <a:spcBef>
                <a:spcPct val="50000"/>
              </a:spcBef>
            </a:pPr>
            <a:r>
              <a:rPr lang="zh-CN" altLang="en-US" sz="4400" b="1" dirty="0">
                <a:solidFill>
                  <a:srgbClr val="A50021"/>
                </a:solidFill>
                <a:latin typeface="隶书" pitchFamily="49" charset="-122"/>
                <a:ea typeface="隶书" pitchFamily="49" charset="-122"/>
              </a:rPr>
              <a:t>第一节 细 菌</a:t>
            </a:r>
            <a:endParaRPr lang="zh-CN" altLang="en-US" sz="4400" b="1" dirty="0">
              <a:solidFill>
                <a:srgbClr val="A50021"/>
              </a:solidFill>
              <a:latin typeface="隶书" pitchFamily="49" charset="-122"/>
              <a:ea typeface="隶书"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withEffect">
                                  <p:stCondLst>
                                    <p:cond delay="0"/>
                                  </p:stCondLst>
                                  <p:childTnLst>
                                    <p:set>
                                      <p:cBhvr>
                                        <p:cTn id="6" dur="1" fill="hold">
                                          <p:stCondLst>
                                            <p:cond delay="0"/>
                                          </p:stCondLst>
                                        </p:cTn>
                                        <p:tgtEl>
                                          <p:spTgt spid="162818"/>
                                        </p:tgtEl>
                                        <p:attrNameLst>
                                          <p:attrName>style.visibility</p:attrName>
                                        </p:attrNameLst>
                                      </p:cBhvr>
                                      <p:to>
                                        <p:strVal val="visible"/>
                                      </p:to>
                                    </p:set>
                                    <p:anim calcmode="lin" valueType="num">
                                      <p:cBhvr>
                                        <p:cTn id="7" dur="1000" fill="hold"/>
                                        <p:tgtEl>
                                          <p:spTgt spid="162818"/>
                                        </p:tgtEl>
                                        <p:attrNameLst>
                                          <p:attrName>ppt_w</p:attrName>
                                        </p:attrNameLst>
                                      </p:cBhvr>
                                      <p:tavLst>
                                        <p:tav tm="0">
                                          <p:val>
                                            <p:fltVal val="0.000000"/>
                                          </p:val>
                                        </p:tav>
                                        <p:tav tm="100000">
                                          <p:val>
                                            <p:strVal val="#ppt_w"/>
                                          </p:val>
                                        </p:tav>
                                      </p:tavLst>
                                    </p:anim>
                                    <p:anim calcmode="lin" valueType="num">
                                      <p:cBhvr>
                                        <p:cTn id="8" dur="1000" fill="hold"/>
                                        <p:tgtEl>
                                          <p:spTgt spid="162818"/>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8" presetClass="entr" presetSubtype="16" fill="hold" nodeType="clickEffect">
                                  <p:stCondLst>
                                    <p:cond delay="0"/>
                                  </p:stCondLst>
                                  <p:childTnLst>
                                    <p:set>
                                      <p:cBhvr>
                                        <p:cTn id="12" dur="1" fill="hold">
                                          <p:stCondLst>
                                            <p:cond delay="0"/>
                                          </p:stCondLst>
                                        </p:cTn>
                                        <p:tgtEl>
                                          <p:spTgt spid="162819"/>
                                        </p:tgtEl>
                                        <p:attrNameLst>
                                          <p:attrName>style.visibility</p:attrName>
                                        </p:attrNameLst>
                                      </p:cBhvr>
                                      <p:to>
                                        <p:strVal val="visible"/>
                                      </p:to>
                                    </p:set>
                                    <p:animEffect transition="in" filter="diamond(in)">
                                      <p:cBhvr>
                                        <p:cTn id="13" dur="2000"/>
                                        <p:tgtEl>
                                          <p:spTgt spid="1628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2818"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63842" name="Picture 2" descr="16-22"/>
          <p:cNvPicPr>
            <a:picLocks noChangeAspect="1"/>
          </p:cNvPicPr>
          <p:nvPr/>
        </p:nvPicPr>
        <p:blipFill>
          <a:blip r:embed="rId1"/>
          <a:srcRect l="29521" t="28194" r="39758" b="38319"/>
          <a:stretch>
            <a:fillRect/>
          </a:stretch>
        </p:blipFill>
        <p:spPr>
          <a:xfrm>
            <a:off x="2051050" y="2420938"/>
            <a:ext cx="4500563" cy="3940175"/>
          </a:xfrm>
          <a:prstGeom prst="rect">
            <a:avLst/>
          </a:prstGeom>
          <a:noFill/>
          <a:ln w="57150" cap="flat" cmpd="thinThick">
            <a:solidFill>
              <a:srgbClr val="800000"/>
            </a:solidFill>
            <a:prstDash val="solid"/>
            <a:miter/>
            <a:headEnd type="none" w="med" len="med"/>
            <a:tailEnd type="none" w="med" len="med"/>
          </a:ln>
        </p:spPr>
      </p:pic>
      <p:sp>
        <p:nvSpPr>
          <p:cNvPr id="163843" name="Text Box 3"/>
          <p:cNvSpPr txBox="1"/>
          <p:nvPr/>
        </p:nvSpPr>
        <p:spPr>
          <a:xfrm>
            <a:off x="582613" y="1052513"/>
            <a:ext cx="8077200" cy="1160462"/>
          </a:xfrm>
          <a:prstGeom prst="rect">
            <a:avLst/>
          </a:prstGeom>
          <a:noFill/>
          <a:ln w="9525">
            <a:noFill/>
          </a:ln>
        </p:spPr>
        <p:txBody>
          <a:bodyPr>
            <a:spAutoFit/>
          </a:bodyPr>
          <a:p>
            <a:pPr>
              <a:spcBef>
                <a:spcPct val="50000"/>
              </a:spcBef>
            </a:pPr>
            <a:r>
              <a:rPr lang="zh-CN" altLang="en-US" sz="2800" b="1" dirty="0">
                <a:solidFill>
                  <a:srgbClr val="006600"/>
                </a:solidFill>
                <a:latin typeface="Times New Roman" panose="02020603050405020304" pitchFamily="18" charset="0"/>
                <a:ea typeface="SimSun" panose="02010600030101010101" pitchFamily="2" charset="-122"/>
              </a:rPr>
              <a:t>⑷ 产芽孢的细菌：</a:t>
            </a:r>
            <a:endParaRPr lang="zh-CN" altLang="en-US" sz="2800" b="1" dirty="0">
              <a:solidFill>
                <a:srgbClr val="006600"/>
              </a:solidFill>
              <a:latin typeface="Times New Roman" panose="02020603050405020304" pitchFamily="18" charset="0"/>
              <a:ea typeface="SimSun" panose="02010600030101010101" pitchFamily="2" charset="-122"/>
            </a:endParaRPr>
          </a:p>
          <a:p>
            <a:pPr>
              <a:spcBef>
                <a:spcPct val="50000"/>
              </a:spcBef>
            </a:pPr>
            <a:r>
              <a:rPr lang="zh-CN" altLang="en-US" sz="2800" b="1" dirty="0">
                <a:solidFill>
                  <a:srgbClr val="080808"/>
                </a:solidFill>
                <a:latin typeface="Times New Roman" panose="02020603050405020304" pitchFamily="18" charset="0"/>
                <a:ea typeface="SimSun" panose="02010600030101010101" pitchFamily="2" charset="-122"/>
              </a:rPr>
              <a:t>          </a:t>
            </a:r>
            <a:r>
              <a:rPr lang="zh-CN" altLang="en-US" sz="2800" b="1" dirty="0">
                <a:solidFill>
                  <a:srgbClr val="080808"/>
                </a:solidFill>
                <a:latin typeface="Arial" panose="020B0604020202020204" pitchFamily="34" charset="0"/>
                <a:ea typeface="楷体_GB2312" pitchFamily="49" charset="-122"/>
              </a:rPr>
              <a:t>粗糙、多褶、不透明，外形及边缘不规则。</a:t>
            </a:r>
            <a:endParaRPr lang="zh-CN" altLang="en-US" sz="2800" b="1" dirty="0">
              <a:solidFill>
                <a:srgbClr val="080808"/>
              </a:solidFill>
              <a:latin typeface="Arial" panose="020B0604020202020204" pitchFamily="34" charset="0"/>
              <a:ea typeface="楷体_GB2312" pitchFamily="49" charset="-122"/>
            </a:endParaRPr>
          </a:p>
        </p:txBody>
      </p:sp>
      <p:sp>
        <p:nvSpPr>
          <p:cNvPr id="74756" name="Text Box 4"/>
          <p:cNvSpPr txBox="1"/>
          <p:nvPr/>
        </p:nvSpPr>
        <p:spPr>
          <a:xfrm>
            <a:off x="784225" y="0"/>
            <a:ext cx="7777163" cy="762000"/>
          </a:xfrm>
          <a:prstGeom prst="rect">
            <a:avLst/>
          </a:prstGeom>
          <a:noFill/>
          <a:ln w="9525">
            <a:noFill/>
          </a:ln>
        </p:spPr>
        <p:txBody>
          <a:bodyPr>
            <a:spAutoFit/>
          </a:bodyPr>
          <a:p>
            <a:pPr>
              <a:spcBef>
                <a:spcPct val="50000"/>
              </a:spcBef>
            </a:pPr>
            <a:r>
              <a:rPr lang="zh-CN" altLang="en-US" sz="4400" b="1" dirty="0">
                <a:solidFill>
                  <a:srgbClr val="A50021"/>
                </a:solidFill>
                <a:latin typeface="隶书" pitchFamily="49" charset="-122"/>
                <a:ea typeface="隶书" pitchFamily="49" charset="-122"/>
              </a:rPr>
              <a:t>第一节 细 菌</a:t>
            </a:r>
            <a:endParaRPr lang="zh-CN" altLang="en-US" sz="4400" b="1" dirty="0">
              <a:solidFill>
                <a:srgbClr val="A50021"/>
              </a:solidFill>
              <a:latin typeface="隶书" pitchFamily="49" charset="-122"/>
              <a:ea typeface="隶书"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withEffect">
                                  <p:stCondLst>
                                    <p:cond delay="0"/>
                                  </p:stCondLst>
                                  <p:childTnLst>
                                    <p:set>
                                      <p:cBhvr>
                                        <p:cTn id="6" dur="1" fill="hold">
                                          <p:stCondLst>
                                            <p:cond delay="0"/>
                                          </p:stCondLst>
                                        </p:cTn>
                                        <p:tgtEl>
                                          <p:spTgt spid="163843"/>
                                        </p:tgtEl>
                                        <p:attrNameLst>
                                          <p:attrName>style.visibility</p:attrName>
                                        </p:attrNameLst>
                                      </p:cBhvr>
                                      <p:to>
                                        <p:strVal val="visible"/>
                                      </p:to>
                                    </p:set>
                                    <p:anim calcmode="lin" valueType="num">
                                      <p:cBhvr>
                                        <p:cTn id="7" dur="1000" fill="hold"/>
                                        <p:tgtEl>
                                          <p:spTgt spid="163843"/>
                                        </p:tgtEl>
                                        <p:attrNameLst>
                                          <p:attrName>ppt_w</p:attrName>
                                        </p:attrNameLst>
                                      </p:cBhvr>
                                      <p:tavLst>
                                        <p:tav tm="0">
                                          <p:val>
                                            <p:fltVal val="0.000000"/>
                                          </p:val>
                                        </p:tav>
                                        <p:tav tm="100000">
                                          <p:val>
                                            <p:strVal val="#ppt_w"/>
                                          </p:val>
                                        </p:tav>
                                      </p:tavLst>
                                    </p:anim>
                                    <p:anim calcmode="lin" valueType="num">
                                      <p:cBhvr>
                                        <p:cTn id="8" dur="1000" fill="hold"/>
                                        <p:tgtEl>
                                          <p:spTgt spid="163843"/>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0" presetClass="entr" presetSubtype="0" fill="hold" nodeType="clickEffect">
                                  <p:stCondLst>
                                    <p:cond delay="0"/>
                                  </p:stCondLst>
                                  <p:childTnLst>
                                    <p:set>
                                      <p:cBhvr>
                                        <p:cTn id="12" dur="1" fill="hold">
                                          <p:stCondLst>
                                            <p:cond delay="0"/>
                                          </p:stCondLst>
                                        </p:cTn>
                                        <p:tgtEl>
                                          <p:spTgt spid="163842"/>
                                        </p:tgtEl>
                                        <p:attrNameLst>
                                          <p:attrName>style.visibility</p:attrName>
                                        </p:attrNameLst>
                                      </p:cBhvr>
                                      <p:to>
                                        <p:strVal val="visible"/>
                                      </p:to>
                                    </p:set>
                                    <p:animEffect transition="in" filter="wedge">
                                      <p:cBhvr>
                                        <p:cTn id="13" dur="2000"/>
                                        <p:tgtEl>
                                          <p:spTgt spid="1638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43"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4866" name="Text Box 2"/>
          <p:cNvSpPr txBox="1">
            <a:spLocks noChangeArrowheads="1"/>
          </p:cNvSpPr>
          <p:nvPr/>
        </p:nvSpPr>
        <p:spPr bwMode="auto">
          <a:xfrm>
            <a:off x="1314450" y="1628775"/>
            <a:ext cx="6869113" cy="3970338"/>
          </a:xfrm>
          <a:prstGeom prst="rect">
            <a:avLst/>
          </a:prstGeom>
          <a:noFill/>
          <a:ln>
            <a:noFill/>
          </a:ln>
          <a:effectLst/>
        </p:spPr>
        <p:txBody>
          <a:bodyPr>
            <a:spAutoFit/>
          </a:bodyPr>
          <a:lstStyle>
            <a:lvl1pPr marL="292100" indent="-292100" algn="l">
              <a:defRPr sz="2400">
                <a:solidFill>
                  <a:schemeClr val="tx1"/>
                </a:solidFill>
                <a:latin typeface="Arial" panose="020B0604020202020204" pitchFamily="34" charset="0"/>
              </a:defRPr>
            </a:lvl1pPr>
            <a:lvl2pPr marL="482600" algn="l">
              <a:defRPr sz="2400">
                <a:solidFill>
                  <a:schemeClr val="tx1"/>
                </a:solidFill>
                <a:latin typeface="Arial" panose="020B0604020202020204" pitchFamily="34" charset="0"/>
              </a:defRPr>
            </a:lvl2pPr>
            <a:lvl3pPr algn="l">
              <a:defRPr sz="2400">
                <a:solidFill>
                  <a:schemeClr val="tx1"/>
                </a:solidFill>
                <a:latin typeface="Arial" panose="020B0604020202020204" pitchFamily="34" charset="0"/>
              </a:defRPr>
            </a:lvl3pPr>
            <a:lvl4pPr algn="l">
              <a:defRPr sz="2400">
                <a:solidFill>
                  <a:schemeClr val="tx1"/>
                </a:solidFill>
                <a:latin typeface="Arial" panose="020B0604020202020204" pitchFamily="34" charset="0"/>
              </a:defRPr>
            </a:lvl4pPr>
            <a:lvl5pPr algn="l">
              <a:defRPr sz="2400">
                <a:solidFill>
                  <a:schemeClr val="tx1"/>
                </a:solidFill>
                <a:latin typeface="Arial" panose="020B0604020202020204" pitchFamily="34" charset="0"/>
              </a:defRPr>
            </a:lvl5pPr>
            <a:lvl6pPr fontAlgn="base">
              <a:spcBef>
                <a:spcPct val="0"/>
              </a:spcBef>
              <a:spcAft>
                <a:spcPct val="0"/>
              </a:spcAft>
              <a:defRPr sz="2400">
                <a:solidFill>
                  <a:schemeClr val="tx1"/>
                </a:solidFill>
                <a:latin typeface="Arial" panose="020B0604020202020204" pitchFamily="34" charset="0"/>
              </a:defRPr>
            </a:lvl6pPr>
            <a:lvl7pPr fontAlgn="base">
              <a:spcBef>
                <a:spcPct val="0"/>
              </a:spcBef>
              <a:spcAft>
                <a:spcPct val="0"/>
              </a:spcAft>
              <a:defRPr sz="2400">
                <a:solidFill>
                  <a:schemeClr val="tx1"/>
                </a:solidFill>
                <a:latin typeface="Arial" panose="020B0604020202020204" pitchFamily="34" charset="0"/>
              </a:defRPr>
            </a:lvl7pPr>
            <a:lvl8pPr fontAlgn="base">
              <a:spcBef>
                <a:spcPct val="0"/>
              </a:spcBef>
              <a:spcAft>
                <a:spcPct val="0"/>
              </a:spcAft>
              <a:defRPr sz="2400">
                <a:solidFill>
                  <a:schemeClr val="tx1"/>
                </a:solidFill>
                <a:latin typeface="Arial" panose="020B0604020202020204" pitchFamily="34" charset="0"/>
              </a:defRPr>
            </a:lvl8pPr>
            <a:lvl9pPr fontAlgn="base">
              <a:spcBef>
                <a:spcPct val="0"/>
              </a:spcBef>
              <a:spcAft>
                <a:spcPct val="0"/>
              </a:spcAft>
              <a:defRPr sz="2400">
                <a:solidFill>
                  <a:schemeClr val="tx1"/>
                </a:solidFill>
                <a:latin typeface="Arial" panose="020B0604020202020204" pitchFamily="34" charset="0"/>
              </a:defRPr>
            </a:lvl9pPr>
          </a:lstStyle>
          <a:p>
            <a:pPr marL="292100" marR="0" lvl="0" indent="-292100" algn="l" defTabSz="914400" rtl="0" eaLnBrk="1" fontAlgn="base" latinLnBrk="0" hangingPunct="1">
              <a:lnSpc>
                <a:spcPct val="170000"/>
              </a:lnSpc>
              <a:spcBef>
                <a:spcPct val="50000"/>
              </a:spcBef>
              <a:spcAft>
                <a:spcPct val="0"/>
              </a:spcAft>
              <a:buClrTx/>
              <a:buSzTx/>
              <a:buFont typeface="Arial" panose="020B0604020202020204" pitchFamily="34" charset="0"/>
              <a:buNone/>
              <a:defRPr/>
            </a:pPr>
            <a:r>
              <a:rPr kumimoji="1" lang="en-US" altLang="zh-CN" sz="2800" b="1" i="0" u="none" strike="noStrike" kern="1200" cap="none" spc="0" normalizeH="0" baseline="0" noProof="0" smtClean="0">
                <a:ln>
                  <a:noFill/>
                </a:ln>
                <a:solidFill>
                  <a:srgbClr val="0000CC"/>
                </a:solidFill>
                <a:effectLst/>
                <a:uLnTx/>
                <a:uFillTx/>
                <a:latin typeface="Times New Roman" panose="02020603050405020304" pitchFamily="18" charset="0"/>
                <a:ea typeface="黑体" panose="02010609060101010101" pitchFamily="2" charset="-122"/>
                <a:cs typeface="Arial" panose="020B0604020202020204" pitchFamily="34" charset="0"/>
              </a:rPr>
              <a:t>3</a:t>
            </a:r>
            <a:r>
              <a:rPr kumimoji="1" lang="zh-CN" altLang="en-US" sz="2800" b="1" i="0" u="none" strike="noStrike" kern="1200" cap="none" spc="0" normalizeH="0" baseline="0" noProof="0" smtClean="0">
                <a:ln>
                  <a:noFill/>
                </a:ln>
                <a:solidFill>
                  <a:srgbClr val="0000CC"/>
                </a:solidFill>
                <a:effectLst/>
                <a:uLnTx/>
                <a:uFillTx/>
                <a:latin typeface="Times New Roman" panose="02020603050405020304" pitchFamily="18" charset="0"/>
                <a:ea typeface="黑体" panose="02010609060101010101" pitchFamily="2" charset="-122"/>
                <a:cs typeface="Arial" panose="020B0604020202020204" pitchFamily="34" charset="0"/>
              </a:rPr>
              <a:t>、在半固体培养基上的特征 </a:t>
            </a:r>
            <a:endParaRPr kumimoji="1" lang="zh-CN" altLang="en-US" sz="2800" b="1" i="0" u="none" strike="noStrike" kern="1200" cap="none" spc="0" normalizeH="0" baseline="0" noProof="0" smtClean="0">
              <a:ln>
                <a:noFill/>
              </a:ln>
              <a:solidFill>
                <a:srgbClr val="0000CC"/>
              </a:solidFill>
              <a:effectLst/>
              <a:uLnTx/>
              <a:uFillTx/>
              <a:latin typeface="Times New Roman" panose="02020603050405020304" pitchFamily="18" charset="0"/>
              <a:ea typeface="黑体" panose="02010609060101010101" pitchFamily="2" charset="-122"/>
              <a:cs typeface="Arial" panose="020B0604020202020204" pitchFamily="34" charset="0"/>
            </a:endParaRPr>
          </a:p>
          <a:p>
            <a:pPr marL="292100" marR="0" lvl="0" indent="-292100" algn="l" defTabSz="914400" rtl="0" eaLnBrk="1" fontAlgn="base" latinLnBrk="0" hangingPunct="1">
              <a:lnSpc>
                <a:spcPct val="170000"/>
              </a:lnSpc>
              <a:spcBef>
                <a:spcPct val="50000"/>
              </a:spcBef>
              <a:spcAft>
                <a:spcPct val="0"/>
              </a:spcAft>
              <a:buClrTx/>
              <a:buSzTx/>
              <a:buFont typeface="Arial" panose="020B0604020202020204" pitchFamily="34" charset="0"/>
              <a:buNone/>
              <a:defRPr/>
            </a:pPr>
            <a:r>
              <a:rPr kumimoji="1" lang="zh-CN" altLang="en-US" sz="2400" b="1" i="0" u="none" strike="noStrike" kern="1200" cap="none" spc="0" normalizeH="0" baseline="0" noProof="0" smtClean="0">
                <a:ln>
                  <a:noFill/>
                </a:ln>
                <a:solidFill>
                  <a:schemeClr val="tx1"/>
                </a:solidFill>
                <a:effectLst/>
                <a:uLnTx/>
                <a:uFillTx/>
                <a:latin typeface="SimSun" panose="02010600030101010101" pitchFamily="2" charset="-122"/>
                <a:ea typeface="SimSun" panose="02010600030101010101" pitchFamily="2" charset="-122"/>
                <a:cs typeface="Arial" panose="020B0604020202020204" pitchFamily="34" charset="0"/>
              </a:rPr>
              <a:t>      </a:t>
            </a:r>
            <a:r>
              <a:rPr kumimoji="1" lang="zh-CN" altLang="en-US" sz="2800" b="1" i="0" u="none" strike="noStrike" kern="1200" cap="none" spc="0" normalizeH="0" baseline="0" noProof="0" smtClean="0">
                <a:ln>
                  <a:noFill/>
                </a:ln>
                <a:solidFill>
                  <a:srgbClr val="080808"/>
                </a:solidFill>
                <a:effectLst>
                  <a:outerShdw blurRad="38100" dist="38100" dir="2700000" algn="tl">
                    <a:srgbClr val="FFFFFF"/>
                  </a:outerShdw>
                </a:effectLst>
                <a:uLnTx/>
                <a:uFillTx/>
                <a:latin typeface="楷体_GB2312" pitchFamily="49" charset="-122"/>
                <a:ea typeface="楷体_GB2312" pitchFamily="49" charset="-122"/>
                <a:cs typeface="Arial" panose="020B0604020202020204" pitchFamily="34" charset="0"/>
              </a:rPr>
              <a:t>使用半固体琼脂培养基，可从直立柱表面和穿刺上细菌群体的生长状态和有否扩散现象来判断该菌的运动能力和其他特性。 </a:t>
            </a:r>
            <a:r>
              <a:rPr kumimoji="1" lang="zh-CN" altLang="en-US" sz="2800" b="0" i="0" u="none" strike="noStrike" kern="1200" cap="none" spc="0" normalizeH="0" baseline="0" noProof="0" smtClean="0">
                <a:ln>
                  <a:noFill/>
                </a:ln>
                <a:solidFill>
                  <a:srgbClr val="080808"/>
                </a:solidFill>
                <a:effectLst>
                  <a:outerShdw blurRad="38100" dist="38100" dir="2700000" algn="tl">
                    <a:srgbClr val="FFFFFF"/>
                  </a:outerShdw>
                </a:effectLst>
                <a:uLnTx/>
                <a:uFillTx/>
                <a:latin typeface="楷体_GB2312" pitchFamily="49" charset="-122"/>
                <a:ea typeface="楷体_GB2312" pitchFamily="49" charset="-122"/>
                <a:cs typeface="Arial" panose="020B0604020202020204" pitchFamily="34" charset="0"/>
              </a:rPr>
              <a:t>  </a:t>
            </a:r>
            <a:endParaRPr kumimoji="1" lang="zh-CN" altLang="en-US" sz="2800" b="0" i="0" u="none" strike="noStrike" kern="1200" cap="none" spc="0" normalizeH="0" baseline="0" noProof="0" smtClean="0">
              <a:ln>
                <a:noFill/>
              </a:ln>
              <a:solidFill>
                <a:srgbClr val="080808"/>
              </a:solidFill>
              <a:effectLst>
                <a:outerShdw blurRad="38100" dist="38100" dir="2700000" algn="tl">
                  <a:srgbClr val="FFFFFF"/>
                </a:outerShdw>
              </a:effectLst>
              <a:uLnTx/>
              <a:uFillTx/>
              <a:latin typeface="楷体_GB2312" pitchFamily="49" charset="-122"/>
              <a:ea typeface="楷体_GB2312" pitchFamily="49" charset="-122"/>
              <a:cs typeface="Arial" panose="020B0604020202020204" pitchFamily="34" charset="0"/>
            </a:endParaRPr>
          </a:p>
        </p:txBody>
      </p:sp>
      <p:sp>
        <p:nvSpPr>
          <p:cNvPr id="75779" name="Text Box 3"/>
          <p:cNvSpPr txBox="1"/>
          <p:nvPr/>
        </p:nvSpPr>
        <p:spPr>
          <a:xfrm>
            <a:off x="784225" y="0"/>
            <a:ext cx="7777163" cy="762000"/>
          </a:xfrm>
          <a:prstGeom prst="rect">
            <a:avLst/>
          </a:prstGeom>
          <a:noFill/>
          <a:ln w="9525">
            <a:noFill/>
          </a:ln>
        </p:spPr>
        <p:txBody>
          <a:bodyPr>
            <a:spAutoFit/>
          </a:bodyPr>
          <a:p>
            <a:pPr>
              <a:spcBef>
                <a:spcPct val="50000"/>
              </a:spcBef>
            </a:pPr>
            <a:r>
              <a:rPr lang="zh-CN" altLang="en-US" sz="4400" b="1" dirty="0">
                <a:solidFill>
                  <a:srgbClr val="A50021"/>
                </a:solidFill>
                <a:latin typeface="隶书" pitchFamily="49" charset="-122"/>
                <a:ea typeface="隶书" pitchFamily="49" charset="-122"/>
              </a:rPr>
              <a:t>第一节 细 菌</a:t>
            </a:r>
            <a:endParaRPr lang="zh-CN" altLang="en-US" sz="4400" b="1" dirty="0">
              <a:solidFill>
                <a:srgbClr val="A50021"/>
              </a:solidFill>
              <a:latin typeface="隶书" pitchFamily="49" charset="-122"/>
              <a:ea typeface="隶书"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nodeType="withEffect">
                                  <p:stCondLst>
                                    <p:cond delay="0"/>
                                  </p:stCondLst>
                                  <p:childTnLst>
                                    <p:set>
                                      <p:cBhvr>
                                        <p:cTn id="6" dur="1" fill="hold">
                                          <p:stCondLst>
                                            <p:cond delay="0"/>
                                          </p:stCondLst>
                                        </p:cTn>
                                        <p:tgtEl>
                                          <p:spTgt spid="164866">
                                            <p:txEl>
                                              <p:charRg st="0" end="15"/>
                                            </p:txEl>
                                          </p:spTgt>
                                        </p:tgtEl>
                                        <p:attrNameLst>
                                          <p:attrName>style.visibility</p:attrName>
                                        </p:attrNameLst>
                                      </p:cBhvr>
                                      <p:to>
                                        <p:strVal val="visible"/>
                                      </p:to>
                                    </p:set>
                                    <p:anim calcmode="lin" valueType="num">
                                      <p:cBhvr>
                                        <p:cTn id="7" dur="1000" fill="hold"/>
                                        <p:tgtEl>
                                          <p:spTgt spid="164866">
                                            <p:txEl>
                                              <p:charRg st="0" end="15"/>
                                            </p:txEl>
                                          </p:spTgt>
                                        </p:tgtEl>
                                        <p:attrNameLst>
                                          <p:attrName>ppt_w</p:attrName>
                                        </p:attrNameLst>
                                      </p:cBhvr>
                                      <p:tavLst>
                                        <p:tav tm="0">
                                          <p:val>
                                            <p:fltVal val="0.000000"/>
                                          </p:val>
                                        </p:tav>
                                        <p:tav tm="100000">
                                          <p:val>
                                            <p:strVal val="#ppt_w"/>
                                          </p:val>
                                        </p:tav>
                                      </p:tavLst>
                                    </p:anim>
                                    <p:anim calcmode="lin" valueType="num">
                                      <p:cBhvr>
                                        <p:cTn id="8" dur="1000" fill="hold"/>
                                        <p:tgtEl>
                                          <p:spTgt spid="164866">
                                            <p:txEl>
                                              <p:charRg st="0" end="15"/>
                                            </p:txEl>
                                          </p:spTgt>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nodeType="clickEffect">
                                  <p:stCondLst>
                                    <p:cond delay="0"/>
                                  </p:stCondLst>
                                  <p:childTnLst>
                                    <p:set>
                                      <p:cBhvr>
                                        <p:cTn id="12" dur="1" fill="hold">
                                          <p:stCondLst>
                                            <p:cond delay="0"/>
                                          </p:stCondLst>
                                        </p:cTn>
                                        <p:tgtEl>
                                          <p:spTgt spid="164866">
                                            <p:txEl>
                                              <p:charRg st="15" end="79"/>
                                            </p:txEl>
                                          </p:spTgt>
                                        </p:tgtEl>
                                        <p:attrNameLst>
                                          <p:attrName>style.visibility</p:attrName>
                                        </p:attrNameLst>
                                      </p:cBhvr>
                                      <p:to>
                                        <p:strVal val="visible"/>
                                      </p:to>
                                    </p:set>
                                    <p:animEffect transition="in" filter="blinds(horizontal)">
                                      <p:cBhvr>
                                        <p:cTn id="13" dur="1000"/>
                                        <p:tgtEl>
                                          <p:spTgt spid="164866">
                                            <p:txEl>
                                              <p:charRg st="15" end="7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66914" name="Picture 2" descr="细菌培养特征"/>
          <p:cNvPicPr>
            <a:picLocks noChangeAspect="1"/>
          </p:cNvPicPr>
          <p:nvPr/>
        </p:nvPicPr>
        <p:blipFill>
          <a:blip r:embed="rId1">
            <a:lum bright="-6000" contrast="12000"/>
          </a:blip>
          <a:srcRect l="568" t="2327" r="52641" b="58698"/>
          <a:stretch>
            <a:fillRect/>
          </a:stretch>
        </p:blipFill>
        <p:spPr>
          <a:xfrm>
            <a:off x="878840" y="2492375"/>
            <a:ext cx="6480175" cy="3808413"/>
          </a:xfrm>
          <a:prstGeom prst="rect">
            <a:avLst/>
          </a:prstGeom>
          <a:solidFill>
            <a:srgbClr val="CCFFFF"/>
          </a:solidFill>
          <a:ln w="76200" cap="flat" cmpd="tri">
            <a:solidFill>
              <a:srgbClr val="3366FF"/>
            </a:solidFill>
            <a:prstDash val="solid"/>
            <a:miter/>
            <a:headEnd type="none" w="med" len="med"/>
            <a:tailEnd type="none" w="med" len="med"/>
          </a:ln>
        </p:spPr>
      </p:pic>
      <p:sp>
        <p:nvSpPr>
          <p:cNvPr id="166915" name="Text Box 3"/>
          <p:cNvSpPr txBox="1"/>
          <p:nvPr/>
        </p:nvSpPr>
        <p:spPr>
          <a:xfrm>
            <a:off x="1278890" y="6451600"/>
            <a:ext cx="6324600" cy="457200"/>
          </a:xfrm>
          <a:prstGeom prst="rect">
            <a:avLst/>
          </a:prstGeom>
          <a:noFill/>
          <a:ln w="9525">
            <a:noFill/>
          </a:ln>
        </p:spPr>
        <p:txBody>
          <a:bodyPr>
            <a:spAutoFit/>
          </a:bodyPr>
          <a:p>
            <a:pPr>
              <a:spcBef>
                <a:spcPct val="50000"/>
              </a:spcBef>
            </a:pPr>
            <a:r>
              <a:rPr lang="zh-CN" altLang="en-US" sz="2400" b="1" dirty="0">
                <a:solidFill>
                  <a:srgbClr val="0000CC"/>
                </a:solidFill>
                <a:latin typeface="Times New Roman" panose="02020603050405020304" pitchFamily="18" charset="0"/>
                <a:ea typeface="SimSun" panose="02010600030101010101" pitchFamily="2" charset="-122"/>
              </a:rPr>
              <a:t>丝状   有小刺   念珠状   绒毛状   假根状   树状</a:t>
            </a:r>
            <a:endParaRPr lang="zh-CN" altLang="en-US" sz="2400" b="1" dirty="0">
              <a:solidFill>
                <a:srgbClr val="0000CC"/>
              </a:solidFill>
              <a:latin typeface="Times New Roman" panose="02020603050405020304" pitchFamily="18" charset="0"/>
              <a:ea typeface="SimSun" panose="02010600030101010101" pitchFamily="2" charset="-122"/>
            </a:endParaRPr>
          </a:p>
        </p:txBody>
      </p:sp>
      <p:sp>
        <p:nvSpPr>
          <p:cNvPr id="166916" name="Text Box 4"/>
          <p:cNvSpPr txBox="1"/>
          <p:nvPr/>
        </p:nvSpPr>
        <p:spPr>
          <a:xfrm>
            <a:off x="480378" y="1555750"/>
            <a:ext cx="6858000" cy="519113"/>
          </a:xfrm>
          <a:prstGeom prst="rect">
            <a:avLst/>
          </a:prstGeom>
          <a:noFill/>
          <a:ln w="9525">
            <a:noFill/>
          </a:ln>
        </p:spPr>
        <p:txBody>
          <a:bodyPr>
            <a:spAutoFit/>
          </a:bodyPr>
          <a:p>
            <a:pPr>
              <a:spcBef>
                <a:spcPct val="50000"/>
              </a:spcBef>
            </a:pPr>
            <a:r>
              <a:rPr lang="zh-CN" altLang="en-US" sz="2800" b="1" dirty="0">
                <a:solidFill>
                  <a:srgbClr val="CC00CC"/>
                </a:solidFill>
                <a:latin typeface="黑体" panose="02010609060101010101" pitchFamily="2" charset="-122"/>
                <a:ea typeface="黑体" panose="02010609060101010101" pitchFamily="2" charset="-122"/>
              </a:rPr>
              <a:t>● 琼脂穿刺培养：</a:t>
            </a:r>
            <a:r>
              <a:rPr lang="zh-CN" altLang="en-US" sz="2800" b="1" dirty="0">
                <a:solidFill>
                  <a:srgbClr val="080808"/>
                </a:solidFill>
                <a:latin typeface="Times New Roman" panose="02020603050405020304" pitchFamily="18" charset="0"/>
                <a:ea typeface="SimSun" panose="02010600030101010101" pitchFamily="2" charset="-122"/>
              </a:rPr>
              <a:t>判断其运动能力。</a:t>
            </a:r>
            <a:endParaRPr lang="zh-CN" altLang="en-US" sz="2800" b="1" dirty="0">
              <a:solidFill>
                <a:srgbClr val="080808"/>
              </a:solidFill>
              <a:latin typeface="Times New Roman" panose="02020603050405020304" pitchFamily="18" charset="0"/>
              <a:ea typeface="SimSun" panose="02010600030101010101" pitchFamily="2" charset="-122"/>
            </a:endParaRPr>
          </a:p>
        </p:txBody>
      </p:sp>
      <p:sp>
        <p:nvSpPr>
          <p:cNvPr id="76805" name="Text Box 5"/>
          <p:cNvSpPr txBox="1"/>
          <p:nvPr/>
        </p:nvSpPr>
        <p:spPr>
          <a:xfrm>
            <a:off x="784225" y="0"/>
            <a:ext cx="7777163" cy="762000"/>
          </a:xfrm>
          <a:prstGeom prst="rect">
            <a:avLst/>
          </a:prstGeom>
          <a:noFill/>
          <a:ln w="9525">
            <a:noFill/>
          </a:ln>
        </p:spPr>
        <p:txBody>
          <a:bodyPr>
            <a:spAutoFit/>
          </a:bodyPr>
          <a:p>
            <a:pPr>
              <a:spcBef>
                <a:spcPct val="50000"/>
              </a:spcBef>
            </a:pPr>
            <a:r>
              <a:rPr lang="zh-CN" altLang="en-US" sz="4400" b="1" dirty="0">
                <a:solidFill>
                  <a:srgbClr val="A50021"/>
                </a:solidFill>
                <a:latin typeface="隶书" pitchFamily="49" charset="-122"/>
                <a:ea typeface="隶书" pitchFamily="49" charset="-122"/>
              </a:rPr>
              <a:t>第一节 细菌</a:t>
            </a:r>
            <a:endParaRPr lang="zh-CN" altLang="en-US" sz="4400" b="1" dirty="0">
              <a:solidFill>
                <a:srgbClr val="A50021"/>
              </a:solidFill>
              <a:latin typeface="隶书" pitchFamily="49" charset="-122"/>
              <a:ea typeface="隶书"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66916"/>
                                        </p:tgtEl>
                                        <p:attrNameLst>
                                          <p:attrName>style.visibility</p:attrName>
                                        </p:attrNameLst>
                                      </p:cBhvr>
                                      <p:to>
                                        <p:strVal val="visible"/>
                                      </p:to>
                                    </p:set>
                                    <p:animEffect transition="in" filter="blinds(horizontal)">
                                      <p:cBhvr>
                                        <p:cTn id="7" dur="500"/>
                                        <p:tgtEl>
                                          <p:spTgt spid="166916"/>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166914"/>
                                        </p:tgtEl>
                                        <p:attrNameLst>
                                          <p:attrName>style.visibility</p:attrName>
                                        </p:attrNameLst>
                                      </p:cBhvr>
                                      <p:to>
                                        <p:strVal val="visible"/>
                                      </p:to>
                                    </p:set>
                                    <p:animEffect transition="in" filter="checkerboard(across)">
                                      <p:cBhvr>
                                        <p:cTn id="12" dur="1000"/>
                                        <p:tgtEl>
                                          <p:spTgt spid="166914"/>
                                        </p:tgtEl>
                                      </p:cBhvr>
                                    </p:animEffect>
                                  </p:childTnLst>
                                </p:cTn>
                              </p:par>
                            </p:childTnLst>
                          </p:cTn>
                        </p:par>
                        <p:par>
                          <p:cTn id="13" fill="hold">
                            <p:stCondLst>
                              <p:cond delay="1000"/>
                            </p:stCondLst>
                            <p:childTnLst>
                              <p:par>
                                <p:cTn id="14" presetID="5" presetClass="entr" presetSubtype="10" fill="hold" grpId="0" nodeType="afterEffect">
                                  <p:stCondLst>
                                    <p:cond delay="0"/>
                                  </p:stCondLst>
                                  <p:childTnLst>
                                    <p:set>
                                      <p:cBhvr>
                                        <p:cTn id="15" dur="1" fill="hold">
                                          <p:stCondLst>
                                            <p:cond delay="0"/>
                                          </p:stCondLst>
                                        </p:cTn>
                                        <p:tgtEl>
                                          <p:spTgt spid="166915"/>
                                        </p:tgtEl>
                                        <p:attrNameLst>
                                          <p:attrName>style.visibility</p:attrName>
                                        </p:attrNameLst>
                                      </p:cBhvr>
                                      <p:to>
                                        <p:strVal val="visible"/>
                                      </p:to>
                                    </p:set>
                                    <p:animEffect transition="in" filter="checkerboard(across)">
                                      <p:cBhvr>
                                        <p:cTn id="16" dur="500"/>
                                        <p:tgtEl>
                                          <p:spTgt spid="1669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6915" grpId="0"/>
      <p:bldP spid="166916" grpId="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8962" name="Text Box 2"/>
          <p:cNvSpPr txBox="1"/>
          <p:nvPr/>
        </p:nvSpPr>
        <p:spPr>
          <a:xfrm>
            <a:off x="784225" y="1341438"/>
            <a:ext cx="7788275" cy="4918075"/>
          </a:xfrm>
          <a:prstGeom prst="rect">
            <a:avLst/>
          </a:prstGeom>
          <a:noFill/>
          <a:ln w="9525">
            <a:noFill/>
          </a:ln>
        </p:spPr>
        <p:txBody>
          <a:bodyPr>
            <a:spAutoFit/>
          </a:bodyPr>
          <a:p>
            <a:pPr marL="568325" indent="-568325" algn="just">
              <a:lnSpc>
                <a:spcPct val="170000"/>
              </a:lnSpc>
              <a:spcBef>
                <a:spcPct val="50000"/>
              </a:spcBef>
              <a:buNone/>
            </a:pPr>
            <a:r>
              <a:rPr lang="en-US" altLang="zh-CN" sz="2800" b="1" dirty="0">
                <a:solidFill>
                  <a:srgbClr val="0000CC"/>
                </a:solidFill>
                <a:latin typeface="Times New Roman" panose="02020603050405020304" pitchFamily="18" charset="0"/>
                <a:ea typeface="黑体" panose="02010609060101010101" pitchFamily="2" charset="-122"/>
              </a:rPr>
              <a:t>4</a:t>
            </a:r>
            <a:r>
              <a:rPr lang="zh-CN" altLang="en-US" sz="2800" b="1" dirty="0">
                <a:solidFill>
                  <a:srgbClr val="0000CC"/>
                </a:solidFill>
                <a:latin typeface="Times New Roman" panose="02020603050405020304" pitchFamily="18" charset="0"/>
                <a:ea typeface="黑体" panose="02010609060101010101" pitchFamily="2" charset="-122"/>
              </a:rPr>
              <a:t>、在液体培养基上的群体特征</a:t>
            </a:r>
            <a:endParaRPr lang="zh-CN" altLang="en-US" sz="2800" b="1" dirty="0">
              <a:solidFill>
                <a:srgbClr val="080808"/>
              </a:solidFill>
              <a:latin typeface="Times New Roman" panose="02020603050405020304" pitchFamily="18" charset="0"/>
              <a:ea typeface="黑体" panose="02010609060101010101" pitchFamily="2" charset="-122"/>
            </a:endParaRPr>
          </a:p>
          <a:p>
            <a:pPr marL="568325" indent="-568325">
              <a:lnSpc>
                <a:spcPct val="170000"/>
              </a:lnSpc>
              <a:spcBef>
                <a:spcPct val="50000"/>
              </a:spcBef>
              <a:buNone/>
            </a:pPr>
            <a:r>
              <a:rPr lang="zh-CN" altLang="en-US" sz="2800" b="1" dirty="0">
                <a:solidFill>
                  <a:srgbClr val="080808"/>
                </a:solidFill>
                <a:latin typeface="楷体_GB2312" pitchFamily="49" charset="-122"/>
                <a:ea typeface="楷体_GB2312" pitchFamily="49" charset="-122"/>
              </a:rPr>
              <a:t>◆ 多数表现混浊，部分表现为沉淀；</a:t>
            </a:r>
            <a:endParaRPr lang="zh-CN" altLang="en-US" sz="2800" b="1" dirty="0">
              <a:solidFill>
                <a:srgbClr val="080808"/>
              </a:solidFill>
              <a:latin typeface="楷体_GB2312" pitchFamily="49" charset="-122"/>
              <a:ea typeface="楷体_GB2312" pitchFamily="49" charset="-122"/>
            </a:endParaRPr>
          </a:p>
          <a:p>
            <a:pPr marL="568325" indent="-568325">
              <a:lnSpc>
                <a:spcPct val="170000"/>
              </a:lnSpc>
              <a:spcBef>
                <a:spcPct val="50000"/>
              </a:spcBef>
              <a:buNone/>
            </a:pPr>
            <a:r>
              <a:rPr lang="zh-CN" altLang="en-US" sz="2800" b="1" dirty="0">
                <a:solidFill>
                  <a:srgbClr val="080808"/>
                </a:solidFill>
                <a:latin typeface="楷体_GB2312" pitchFamily="49" charset="-122"/>
                <a:ea typeface="楷体_GB2312" pitchFamily="49" charset="-122"/>
              </a:rPr>
              <a:t>◆ 好氧性细菌则在液面上大量生长，形成有特征性的，厚薄有差异的菌醭（薄皮）、菌膜（将浮渣去除掉）或环状、小片状不连续的菌膜等。</a:t>
            </a:r>
            <a:endParaRPr lang="zh-CN" altLang="en-US" sz="2800" b="1" dirty="0">
              <a:solidFill>
                <a:srgbClr val="080808"/>
              </a:solidFill>
              <a:latin typeface="楷体_GB2312" pitchFamily="49" charset="-122"/>
              <a:ea typeface="楷体_GB2312" pitchFamily="49" charset="-122"/>
            </a:endParaRPr>
          </a:p>
        </p:txBody>
      </p:sp>
      <p:sp>
        <p:nvSpPr>
          <p:cNvPr id="78851" name="Text Box 3"/>
          <p:cNvSpPr txBox="1"/>
          <p:nvPr/>
        </p:nvSpPr>
        <p:spPr>
          <a:xfrm>
            <a:off x="784225" y="0"/>
            <a:ext cx="7777163" cy="762000"/>
          </a:xfrm>
          <a:prstGeom prst="rect">
            <a:avLst/>
          </a:prstGeom>
          <a:noFill/>
          <a:ln w="9525">
            <a:noFill/>
          </a:ln>
        </p:spPr>
        <p:txBody>
          <a:bodyPr>
            <a:spAutoFit/>
          </a:bodyPr>
          <a:p>
            <a:pPr>
              <a:spcBef>
                <a:spcPct val="50000"/>
              </a:spcBef>
            </a:pPr>
            <a:r>
              <a:rPr lang="zh-CN" altLang="en-US" sz="4400" b="1" dirty="0">
                <a:solidFill>
                  <a:srgbClr val="A50021"/>
                </a:solidFill>
                <a:latin typeface="隶书" pitchFamily="49" charset="-122"/>
                <a:ea typeface="隶书" pitchFamily="49" charset="-122"/>
              </a:rPr>
              <a:t>第一节 细 菌</a:t>
            </a:r>
            <a:endParaRPr lang="zh-CN" altLang="en-US" sz="4400" b="1" dirty="0">
              <a:solidFill>
                <a:srgbClr val="A50021"/>
              </a:solidFill>
              <a:latin typeface="隶书" pitchFamily="49" charset="-122"/>
              <a:ea typeface="隶书"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nodeType="withEffect">
                                  <p:stCondLst>
                                    <p:cond delay="0"/>
                                  </p:stCondLst>
                                  <p:iterate type="lt">
                                    <p:tmPct val="0"/>
                                  </p:iterate>
                                  <p:childTnLst>
                                    <p:set>
                                      <p:cBhvr>
                                        <p:cTn id="6" dur="1" fill="hold">
                                          <p:stCondLst>
                                            <p:cond delay="0"/>
                                          </p:stCondLst>
                                        </p:cTn>
                                        <p:tgtEl>
                                          <p:spTgt spid="168962">
                                            <p:txEl>
                                              <p:charRg st="0" end="15"/>
                                            </p:txEl>
                                          </p:spTgt>
                                        </p:tgtEl>
                                        <p:attrNameLst>
                                          <p:attrName>style.visibility</p:attrName>
                                        </p:attrNameLst>
                                      </p:cBhvr>
                                      <p:to>
                                        <p:strVal val="visible"/>
                                      </p:to>
                                    </p:set>
                                    <p:anim calcmode="lin" valueType="num">
                                      <p:cBhvr>
                                        <p:cTn id="7" dur="1000" fill="hold"/>
                                        <p:tgtEl>
                                          <p:spTgt spid="168962">
                                            <p:txEl>
                                              <p:charRg st="0" end="15"/>
                                            </p:txEl>
                                          </p:spTgt>
                                        </p:tgtEl>
                                        <p:attrNameLst>
                                          <p:attrName>ppt_w</p:attrName>
                                        </p:attrNameLst>
                                      </p:cBhvr>
                                      <p:tavLst>
                                        <p:tav tm="0">
                                          <p:val>
                                            <p:fltVal val="0.000000"/>
                                          </p:val>
                                        </p:tav>
                                        <p:tav tm="100000">
                                          <p:val>
                                            <p:strVal val="#ppt_w"/>
                                          </p:val>
                                        </p:tav>
                                      </p:tavLst>
                                    </p:anim>
                                    <p:anim calcmode="lin" valueType="num">
                                      <p:cBhvr>
                                        <p:cTn id="8" dur="1000" fill="hold"/>
                                        <p:tgtEl>
                                          <p:spTgt spid="168962">
                                            <p:txEl>
                                              <p:charRg st="0" end="15"/>
                                            </p:txEl>
                                          </p:spTgt>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7" presetClass="entr" presetSubtype="0" fill="hold" nodeType="clickEffect">
                                  <p:stCondLst>
                                    <p:cond delay="0"/>
                                  </p:stCondLst>
                                  <p:iterate type="lt">
                                    <p:tmPct val="50000"/>
                                  </p:iterate>
                                  <p:childTnLst>
                                    <p:set>
                                      <p:cBhvr>
                                        <p:cTn id="12" dur="1" fill="hold">
                                          <p:stCondLst>
                                            <p:cond delay="0"/>
                                          </p:stCondLst>
                                        </p:cTn>
                                        <p:tgtEl>
                                          <p:spTgt spid="168962">
                                            <p:txEl>
                                              <p:charRg st="15" end="33"/>
                                            </p:txEl>
                                          </p:spTgt>
                                        </p:tgtEl>
                                        <p:attrNameLst>
                                          <p:attrName>style.visibility</p:attrName>
                                        </p:attrNameLst>
                                      </p:cBhvr>
                                      <p:to>
                                        <p:strVal val="visible"/>
                                      </p:to>
                                    </p:set>
                                    <p:anim calcmode="discrete" valueType="clr">
                                      <p:cBhvr override="childStyle">
                                        <p:cTn id="13" dur="80"/>
                                        <p:tgtEl>
                                          <p:spTgt spid="168962">
                                            <p:txEl>
                                              <p:charRg st="15" end="33"/>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4" dur="80"/>
                                        <p:tgtEl>
                                          <p:spTgt spid="168962">
                                            <p:txEl>
                                              <p:charRg st="15" end="33"/>
                                            </p:txEl>
                                          </p:spTgt>
                                        </p:tgtEl>
                                        <p:attrNameLst>
                                          <p:attrName>fillcolor</p:attrName>
                                        </p:attrNameLst>
                                      </p:cBhvr>
                                      <p:tavLst>
                                        <p:tav tm="0">
                                          <p:val>
                                            <p:clrVal>
                                              <a:schemeClr val="accent2"/>
                                            </p:clrVal>
                                          </p:val>
                                        </p:tav>
                                        <p:tav tm="50000">
                                          <p:val>
                                            <p:clrVal>
                                              <a:schemeClr val="hlink"/>
                                            </p:clrVal>
                                          </p:val>
                                        </p:tav>
                                      </p:tavLst>
                                    </p:anim>
                                    <p:set>
                                      <p:cBhvr>
                                        <p:cTn id="15" dur="80"/>
                                        <p:tgtEl>
                                          <p:spTgt spid="168962">
                                            <p:txEl>
                                              <p:charRg st="15" end="33"/>
                                            </p:txEl>
                                          </p:spTgt>
                                        </p:tgtEl>
                                        <p:attrNameLst>
                                          <p:attrName>fill.type</p:attrName>
                                        </p:attrNameLst>
                                      </p:cBhvr>
                                      <p:to>
                                        <p:strVal val="solid"/>
                                      </p:to>
                                    </p:set>
                                  </p:childTnLst>
                                </p:cTn>
                              </p:par>
                            </p:childTnLst>
                          </p:cTn>
                        </p:par>
                      </p:childTnLst>
                    </p:cTn>
                  </p:par>
                  <p:par>
                    <p:cTn id="16" fill="hold">
                      <p:stCondLst>
                        <p:cond delay="indefinite"/>
                      </p:stCondLst>
                      <p:childTnLst>
                        <p:par>
                          <p:cTn id="17" fill="hold">
                            <p:stCondLst>
                              <p:cond delay="0"/>
                            </p:stCondLst>
                            <p:childTnLst>
                              <p:par>
                                <p:cTn id="18" presetID="27" presetClass="entr" presetSubtype="0" fill="hold" nodeType="clickEffect">
                                  <p:stCondLst>
                                    <p:cond delay="0"/>
                                  </p:stCondLst>
                                  <p:iterate type="lt">
                                    <p:tmPct val="50000"/>
                                  </p:iterate>
                                  <p:childTnLst>
                                    <p:set>
                                      <p:cBhvr>
                                        <p:cTn id="19" dur="1" fill="hold">
                                          <p:stCondLst>
                                            <p:cond delay="0"/>
                                          </p:stCondLst>
                                        </p:cTn>
                                        <p:tgtEl>
                                          <p:spTgt spid="168962">
                                            <p:txEl>
                                              <p:charRg st="33" end="97"/>
                                            </p:txEl>
                                          </p:spTgt>
                                        </p:tgtEl>
                                        <p:attrNameLst>
                                          <p:attrName>style.visibility</p:attrName>
                                        </p:attrNameLst>
                                      </p:cBhvr>
                                      <p:to>
                                        <p:strVal val="visible"/>
                                      </p:to>
                                    </p:set>
                                    <p:anim calcmode="discrete" valueType="clr">
                                      <p:cBhvr override="childStyle">
                                        <p:cTn id="20" dur="80"/>
                                        <p:tgtEl>
                                          <p:spTgt spid="168962">
                                            <p:txEl>
                                              <p:charRg st="33" end="97"/>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1" dur="80"/>
                                        <p:tgtEl>
                                          <p:spTgt spid="168962">
                                            <p:txEl>
                                              <p:charRg st="33" end="97"/>
                                            </p:txEl>
                                          </p:spTgt>
                                        </p:tgtEl>
                                        <p:attrNameLst>
                                          <p:attrName>fillcolor</p:attrName>
                                        </p:attrNameLst>
                                      </p:cBhvr>
                                      <p:tavLst>
                                        <p:tav tm="0">
                                          <p:val>
                                            <p:clrVal>
                                              <a:schemeClr val="accent2"/>
                                            </p:clrVal>
                                          </p:val>
                                        </p:tav>
                                        <p:tav tm="50000">
                                          <p:val>
                                            <p:clrVal>
                                              <a:schemeClr val="hlink"/>
                                            </p:clrVal>
                                          </p:val>
                                        </p:tav>
                                      </p:tavLst>
                                    </p:anim>
                                    <p:set>
                                      <p:cBhvr>
                                        <p:cTn id="22" dur="80"/>
                                        <p:tgtEl>
                                          <p:spTgt spid="168962">
                                            <p:txEl>
                                              <p:charRg st="33" end="97"/>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71010" name="Picture 2" descr="16-29"/>
          <p:cNvPicPr>
            <a:picLocks noChangeAspect="1"/>
          </p:cNvPicPr>
          <p:nvPr/>
        </p:nvPicPr>
        <p:blipFill>
          <a:blip r:embed="rId1">
            <a:lum contrast="18000"/>
          </a:blip>
          <a:srcRect l="21808" t="19727" r="38145" b="46262"/>
          <a:stretch>
            <a:fillRect/>
          </a:stretch>
        </p:blipFill>
        <p:spPr>
          <a:xfrm>
            <a:off x="1547495" y="1557020"/>
            <a:ext cx="6293485" cy="4293235"/>
          </a:xfrm>
          <a:prstGeom prst="rect">
            <a:avLst/>
          </a:prstGeom>
          <a:noFill/>
          <a:ln w="38100" cap="flat" cmpd="sng">
            <a:solidFill>
              <a:srgbClr val="008080"/>
            </a:solidFill>
            <a:prstDash val="solid"/>
            <a:miter/>
            <a:headEnd type="none" w="med" len="med"/>
            <a:tailEnd type="none" w="med" len="med"/>
          </a:ln>
        </p:spPr>
      </p:pic>
      <p:sp>
        <p:nvSpPr>
          <p:cNvPr id="171011" name="Text Box 3"/>
          <p:cNvSpPr txBox="1"/>
          <p:nvPr/>
        </p:nvSpPr>
        <p:spPr>
          <a:xfrm>
            <a:off x="2046288" y="5949950"/>
            <a:ext cx="5486400" cy="457200"/>
          </a:xfrm>
          <a:prstGeom prst="rect">
            <a:avLst/>
          </a:prstGeom>
          <a:noFill/>
          <a:ln w="9525">
            <a:noFill/>
          </a:ln>
        </p:spPr>
        <p:txBody>
          <a:bodyPr>
            <a:spAutoFit/>
          </a:bodyPr>
          <a:p>
            <a:pPr>
              <a:spcBef>
                <a:spcPct val="50000"/>
              </a:spcBef>
            </a:pPr>
            <a:r>
              <a:rPr lang="zh-CN" altLang="en-US" sz="2400" b="1" dirty="0">
                <a:solidFill>
                  <a:srgbClr val="0000CC"/>
                </a:solidFill>
                <a:latin typeface="Times New Roman" panose="02020603050405020304" pitchFamily="18" charset="0"/>
                <a:ea typeface="SimSun" panose="02010600030101010101" pitchFamily="2" charset="-122"/>
              </a:rPr>
              <a:t>细菌在液体培养基上的不同生长现象</a:t>
            </a:r>
            <a:endParaRPr lang="zh-CN" altLang="en-US" sz="2400" b="1" dirty="0">
              <a:solidFill>
                <a:srgbClr val="0000CC"/>
              </a:solidFill>
              <a:latin typeface="Times New Roman" panose="02020603050405020304" pitchFamily="18" charset="0"/>
              <a:ea typeface="SimSun" panose="02010600030101010101" pitchFamily="2" charset="-122"/>
            </a:endParaRPr>
          </a:p>
        </p:txBody>
      </p:sp>
      <p:sp>
        <p:nvSpPr>
          <p:cNvPr id="79876" name="Text Box 4"/>
          <p:cNvSpPr txBox="1"/>
          <p:nvPr/>
        </p:nvSpPr>
        <p:spPr>
          <a:xfrm>
            <a:off x="784225" y="0"/>
            <a:ext cx="7777163" cy="762000"/>
          </a:xfrm>
          <a:prstGeom prst="rect">
            <a:avLst/>
          </a:prstGeom>
          <a:noFill/>
          <a:ln w="9525">
            <a:noFill/>
          </a:ln>
        </p:spPr>
        <p:txBody>
          <a:bodyPr>
            <a:spAutoFit/>
          </a:bodyPr>
          <a:p>
            <a:pPr>
              <a:spcBef>
                <a:spcPct val="50000"/>
              </a:spcBef>
            </a:pPr>
            <a:r>
              <a:rPr lang="zh-CN" altLang="en-US" sz="4400" b="1" dirty="0">
                <a:solidFill>
                  <a:srgbClr val="A50021"/>
                </a:solidFill>
                <a:latin typeface="隶书" pitchFamily="49" charset="-122"/>
                <a:ea typeface="隶书" pitchFamily="49" charset="-122"/>
              </a:rPr>
              <a:t>第一节 细 菌</a:t>
            </a:r>
            <a:endParaRPr lang="zh-CN" altLang="en-US" sz="4400" b="1" dirty="0">
              <a:solidFill>
                <a:srgbClr val="A50021"/>
              </a:solidFill>
              <a:latin typeface="隶书" pitchFamily="49" charset="-122"/>
              <a:ea typeface="隶书"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withEffect">
                                  <p:stCondLst>
                                    <p:cond delay="0"/>
                                  </p:stCondLst>
                                  <p:childTnLst>
                                    <p:set>
                                      <p:cBhvr>
                                        <p:cTn id="6" dur="1" fill="hold">
                                          <p:stCondLst>
                                            <p:cond delay="0"/>
                                          </p:stCondLst>
                                        </p:cTn>
                                        <p:tgtEl>
                                          <p:spTgt spid="171010"/>
                                        </p:tgtEl>
                                        <p:attrNameLst>
                                          <p:attrName>style.visibility</p:attrName>
                                        </p:attrNameLst>
                                      </p:cBhvr>
                                      <p:to>
                                        <p:strVal val="visible"/>
                                      </p:to>
                                    </p:set>
                                    <p:animEffect transition="in" filter="checkerboard(across)">
                                      <p:cBhvr>
                                        <p:cTn id="7" dur="1000"/>
                                        <p:tgtEl>
                                          <p:spTgt spid="171010"/>
                                        </p:tgtEl>
                                      </p:cBhvr>
                                    </p:animEffect>
                                  </p:childTnLst>
                                </p:cTn>
                              </p:par>
                            </p:childTnLst>
                          </p:cTn>
                        </p:par>
                        <p:par>
                          <p:cTn id="8" fill="hold">
                            <p:stCondLst>
                              <p:cond delay="1000"/>
                            </p:stCondLst>
                            <p:childTnLst>
                              <p:par>
                                <p:cTn id="9" presetID="5" presetClass="entr" presetSubtype="10" fill="hold" grpId="0" nodeType="afterEffect">
                                  <p:stCondLst>
                                    <p:cond delay="0"/>
                                  </p:stCondLst>
                                  <p:childTnLst>
                                    <p:set>
                                      <p:cBhvr>
                                        <p:cTn id="10" dur="1" fill="hold">
                                          <p:stCondLst>
                                            <p:cond delay="0"/>
                                          </p:stCondLst>
                                        </p:cTn>
                                        <p:tgtEl>
                                          <p:spTgt spid="171011"/>
                                        </p:tgtEl>
                                        <p:attrNameLst>
                                          <p:attrName>style.visibility</p:attrName>
                                        </p:attrNameLst>
                                      </p:cBhvr>
                                      <p:to>
                                        <p:strVal val="visible"/>
                                      </p:to>
                                    </p:set>
                                    <p:animEffect transition="in" filter="checkerboard(across)">
                                      <p:cBhvr>
                                        <p:cTn id="11" dur="500"/>
                                        <p:tgtEl>
                                          <p:spTgt spid="1710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101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6082" name="Text Box 2"/>
          <p:cNvSpPr txBox="1"/>
          <p:nvPr/>
        </p:nvSpPr>
        <p:spPr>
          <a:xfrm>
            <a:off x="539750" y="1484313"/>
            <a:ext cx="8135938" cy="4962525"/>
          </a:xfrm>
          <a:prstGeom prst="rect">
            <a:avLst/>
          </a:prstGeom>
          <a:noFill/>
          <a:ln w="9525">
            <a:noFill/>
          </a:ln>
        </p:spPr>
        <p:txBody>
          <a:bodyPr>
            <a:spAutoFit/>
          </a:bodyPr>
          <a:p>
            <a:pPr marL="1720850" indent="-1720850">
              <a:lnSpc>
                <a:spcPct val="140000"/>
              </a:lnSpc>
              <a:spcBef>
                <a:spcPct val="50000"/>
              </a:spcBef>
            </a:pPr>
            <a:r>
              <a:rPr lang="en-US" altLang="zh-CN" sz="2800" b="1" dirty="0">
                <a:solidFill>
                  <a:srgbClr val="CC00CC"/>
                </a:solidFill>
                <a:latin typeface="Times New Roman" panose="02020603050405020304" pitchFamily="18" charset="0"/>
                <a:ea typeface="黑体" panose="02010609060101010101" pitchFamily="2" charset="-122"/>
              </a:rPr>
              <a:t>2</a:t>
            </a:r>
            <a:r>
              <a:rPr lang="zh-CN" altLang="en-US" sz="2800" b="1" dirty="0">
                <a:solidFill>
                  <a:srgbClr val="CC00CC"/>
                </a:solidFill>
                <a:latin typeface="Times New Roman" panose="02020603050405020304" pitchFamily="18" charset="0"/>
                <a:ea typeface="黑体" panose="02010609060101010101" pitchFamily="2" charset="-122"/>
              </a:rPr>
              <a:t>、细菌的大小</a:t>
            </a:r>
            <a:endParaRPr lang="zh-CN" altLang="en-US" sz="2800" b="1" dirty="0">
              <a:solidFill>
                <a:srgbClr val="CC00CC"/>
              </a:solidFill>
              <a:latin typeface="Times New Roman" panose="02020603050405020304" pitchFamily="18" charset="0"/>
              <a:ea typeface="黑体" panose="02010609060101010101" pitchFamily="2" charset="-122"/>
            </a:endParaRPr>
          </a:p>
          <a:p>
            <a:pPr marL="1720850" indent="-1720850">
              <a:lnSpc>
                <a:spcPct val="140000"/>
              </a:lnSpc>
              <a:spcBef>
                <a:spcPct val="50000"/>
              </a:spcBef>
            </a:pPr>
            <a:r>
              <a:rPr lang="zh-CN" altLang="en-US" sz="2800" b="1" dirty="0">
                <a:solidFill>
                  <a:srgbClr val="000099"/>
                </a:solidFill>
                <a:latin typeface="Times New Roman" panose="02020603050405020304" pitchFamily="18" charset="0"/>
                <a:ea typeface="SimSun" panose="02010600030101010101" pitchFamily="2" charset="-122"/>
              </a:rPr>
              <a:t>度量单位</a:t>
            </a:r>
            <a:r>
              <a:rPr lang="zh-CN" altLang="en-US" sz="2800" dirty="0">
                <a:solidFill>
                  <a:srgbClr val="000099"/>
                </a:solidFill>
                <a:latin typeface="Times New Roman" panose="02020603050405020304" pitchFamily="18" charset="0"/>
                <a:ea typeface="SimSun" panose="02010600030101010101" pitchFamily="2" charset="-122"/>
              </a:rPr>
              <a:t>：</a:t>
            </a:r>
            <a:r>
              <a:rPr lang="zh-CN" altLang="en-US" sz="2800" b="1" dirty="0">
                <a:solidFill>
                  <a:srgbClr val="080808"/>
                </a:solidFill>
                <a:latin typeface="Times New Roman" panose="02020603050405020304" pitchFamily="18" charset="0"/>
                <a:ea typeface="楷体_GB2312" pitchFamily="49" charset="-122"/>
              </a:rPr>
              <a:t>表述细菌大小常用微米（</a:t>
            </a:r>
            <a:r>
              <a:rPr lang="en-US" altLang="zh-CN" sz="2800" b="1" dirty="0">
                <a:solidFill>
                  <a:srgbClr val="080808"/>
                </a:solidFill>
                <a:latin typeface="Times New Roman" panose="02020603050405020304" pitchFamily="18" charset="0"/>
                <a:ea typeface="楷体_GB2312" pitchFamily="49" charset="-122"/>
              </a:rPr>
              <a:t>μm </a:t>
            </a:r>
            <a:r>
              <a:rPr lang="zh-CN" altLang="en-US" sz="2800" b="1" dirty="0">
                <a:solidFill>
                  <a:srgbClr val="080808"/>
                </a:solidFill>
                <a:latin typeface="Times New Roman" panose="02020603050405020304" pitchFamily="18" charset="0"/>
                <a:ea typeface="楷体_GB2312" pitchFamily="49" charset="-122"/>
              </a:rPr>
              <a:t>），而表述其他亚细胞构造常用纳米（</a:t>
            </a:r>
            <a:r>
              <a:rPr lang="en-US" altLang="zh-CN" sz="2800" b="1" dirty="0">
                <a:solidFill>
                  <a:srgbClr val="080808"/>
                </a:solidFill>
                <a:latin typeface="Times New Roman" panose="02020603050405020304" pitchFamily="18" charset="0"/>
                <a:ea typeface="楷体_GB2312" pitchFamily="49" charset="-122"/>
              </a:rPr>
              <a:t>nm</a:t>
            </a:r>
            <a:r>
              <a:rPr lang="zh-CN" altLang="en-US" sz="2800" b="1" dirty="0">
                <a:solidFill>
                  <a:srgbClr val="080808"/>
                </a:solidFill>
                <a:latin typeface="Times New Roman" panose="02020603050405020304" pitchFamily="18" charset="0"/>
                <a:ea typeface="楷体_GB2312" pitchFamily="49" charset="-122"/>
              </a:rPr>
              <a:t>）。</a:t>
            </a:r>
            <a:endParaRPr lang="zh-CN" altLang="en-US" sz="2800" b="1" dirty="0">
              <a:solidFill>
                <a:srgbClr val="080808"/>
              </a:solidFill>
              <a:latin typeface="Times New Roman" panose="02020603050405020304" pitchFamily="18" charset="0"/>
              <a:ea typeface="楷体_GB2312" pitchFamily="49" charset="-122"/>
            </a:endParaRPr>
          </a:p>
          <a:p>
            <a:pPr marL="1720850" indent="-1720850">
              <a:lnSpc>
                <a:spcPct val="140000"/>
              </a:lnSpc>
              <a:spcBef>
                <a:spcPct val="50000"/>
              </a:spcBef>
            </a:pPr>
            <a:r>
              <a:rPr lang="zh-CN" altLang="en-US" sz="2800" b="1" dirty="0">
                <a:solidFill>
                  <a:srgbClr val="000099"/>
                </a:solidFill>
                <a:latin typeface="Times New Roman" panose="02020603050405020304" pitchFamily="18" charset="0"/>
                <a:ea typeface="SimSun" panose="02010600030101010101" pitchFamily="2" charset="-122"/>
              </a:rPr>
              <a:t>典型细菌大小：</a:t>
            </a:r>
            <a:r>
              <a:rPr lang="zh-CN" altLang="en-US" sz="2800" b="1" dirty="0">
                <a:solidFill>
                  <a:srgbClr val="080808"/>
                </a:solidFill>
                <a:latin typeface="Times New Roman" panose="02020603050405020304" pitchFamily="18" charset="0"/>
                <a:ea typeface="楷体_GB2312" pitchFamily="49" charset="-122"/>
              </a:rPr>
              <a:t>常用大肠杆菌代表。其平均长约</a:t>
            </a:r>
            <a:r>
              <a:rPr lang="en-US" altLang="zh-CN" sz="2800" b="1" dirty="0">
                <a:solidFill>
                  <a:srgbClr val="080808"/>
                </a:solidFill>
                <a:latin typeface="Times New Roman" panose="02020603050405020304" pitchFamily="18" charset="0"/>
                <a:ea typeface="楷体_GB2312" pitchFamily="49" charset="-122"/>
              </a:rPr>
              <a:t>2μm </a:t>
            </a:r>
            <a:r>
              <a:rPr lang="zh-CN" altLang="en-US" sz="2800" b="1" dirty="0">
                <a:solidFill>
                  <a:srgbClr val="080808"/>
                </a:solidFill>
                <a:latin typeface="Times New Roman" panose="02020603050405020304" pitchFamily="18" charset="0"/>
                <a:ea typeface="楷体_GB2312" pitchFamily="49" charset="-122"/>
              </a:rPr>
              <a:t>，宽 </a:t>
            </a:r>
            <a:r>
              <a:rPr lang="en-US" altLang="zh-CN" sz="2800" b="1" dirty="0">
                <a:solidFill>
                  <a:srgbClr val="080808"/>
                </a:solidFill>
                <a:latin typeface="Times New Roman" panose="02020603050405020304" pitchFamily="18" charset="0"/>
                <a:ea typeface="楷体_GB2312" pitchFamily="49" charset="-122"/>
              </a:rPr>
              <a:t>0.5μm </a:t>
            </a:r>
            <a:r>
              <a:rPr lang="zh-CN" altLang="en-US" sz="2800" b="1" dirty="0">
                <a:solidFill>
                  <a:srgbClr val="080808"/>
                </a:solidFill>
                <a:latin typeface="Times New Roman" panose="02020603050405020304" pitchFamily="18" charset="0"/>
                <a:ea typeface="楷体_GB2312" pitchFamily="49" charset="-122"/>
              </a:rPr>
              <a:t>。</a:t>
            </a:r>
            <a:endParaRPr lang="zh-CN" altLang="en-US" sz="2800" b="1" dirty="0">
              <a:solidFill>
                <a:srgbClr val="080808"/>
              </a:solidFill>
              <a:latin typeface="Times New Roman" panose="02020603050405020304" pitchFamily="18" charset="0"/>
              <a:ea typeface="楷体_GB2312" pitchFamily="49" charset="-122"/>
            </a:endParaRPr>
          </a:p>
          <a:p>
            <a:pPr marL="1720850" indent="-1720850">
              <a:lnSpc>
                <a:spcPct val="140000"/>
              </a:lnSpc>
              <a:spcBef>
                <a:spcPct val="50000"/>
              </a:spcBef>
            </a:pPr>
            <a:r>
              <a:rPr lang="zh-CN" altLang="en-US" sz="2800" b="1" dirty="0">
                <a:solidFill>
                  <a:srgbClr val="000099"/>
                </a:solidFill>
                <a:latin typeface="Times New Roman" panose="02020603050405020304" pitchFamily="18" charset="0"/>
                <a:ea typeface="SimSun" panose="02010600030101010101" pitchFamily="2" charset="-122"/>
              </a:rPr>
              <a:t>测量方法：</a:t>
            </a:r>
            <a:r>
              <a:rPr lang="zh-CN" altLang="en-US" sz="2800" b="1" dirty="0">
                <a:solidFill>
                  <a:srgbClr val="080808"/>
                </a:solidFill>
                <a:latin typeface="Times New Roman" panose="02020603050405020304" pitchFamily="18" charset="0"/>
                <a:ea typeface="楷体_GB2312" pitchFamily="49" charset="-122"/>
              </a:rPr>
              <a:t>显微测微尺：包括物镜测微尺和目镜测微尺。</a:t>
            </a:r>
            <a:r>
              <a:rPr lang="zh-CN" altLang="en-US" sz="2800" b="1" dirty="0">
                <a:latin typeface="Times New Roman" panose="02020603050405020304" pitchFamily="18" charset="0"/>
                <a:ea typeface="楷体_GB2312" pitchFamily="49" charset="-122"/>
              </a:rPr>
              <a:t> </a:t>
            </a:r>
            <a:endParaRPr lang="zh-CN" altLang="en-US" sz="2800" b="1" dirty="0">
              <a:latin typeface="Times New Roman" panose="02020603050405020304" pitchFamily="18" charset="0"/>
              <a:ea typeface="楷体_GB2312" pitchFamily="49" charset="-122"/>
            </a:endParaRPr>
          </a:p>
        </p:txBody>
      </p:sp>
      <p:sp>
        <p:nvSpPr>
          <p:cNvPr id="11267" name="Text Box 4"/>
          <p:cNvSpPr txBox="1"/>
          <p:nvPr/>
        </p:nvSpPr>
        <p:spPr>
          <a:xfrm>
            <a:off x="460375" y="620713"/>
            <a:ext cx="7777163" cy="762000"/>
          </a:xfrm>
          <a:prstGeom prst="rect">
            <a:avLst/>
          </a:prstGeom>
          <a:noFill/>
          <a:ln w="9525">
            <a:noFill/>
          </a:ln>
        </p:spPr>
        <p:txBody>
          <a:bodyPr>
            <a:spAutoFit/>
          </a:bodyPr>
          <a:p>
            <a:pPr>
              <a:spcBef>
                <a:spcPct val="50000"/>
              </a:spcBef>
            </a:pPr>
            <a:r>
              <a:rPr lang="zh-CN" altLang="en-US" sz="4400" b="1" dirty="0">
                <a:solidFill>
                  <a:srgbClr val="A50021"/>
                </a:solidFill>
                <a:latin typeface="隶书" pitchFamily="49" charset="-122"/>
                <a:ea typeface="隶书" pitchFamily="49" charset="-122"/>
              </a:rPr>
              <a:t>第一节 细 菌</a:t>
            </a:r>
            <a:endParaRPr lang="zh-CN" altLang="en-US" sz="4400" b="1" dirty="0">
              <a:solidFill>
                <a:srgbClr val="A50021"/>
              </a:solidFill>
              <a:latin typeface="隶书" pitchFamily="49" charset="-122"/>
              <a:ea typeface="隶书"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nodeType="withEffect">
                                  <p:stCondLst>
                                    <p:cond delay="0"/>
                                  </p:stCondLst>
                                  <p:iterate type="lt">
                                    <p:tmPct val="50000"/>
                                  </p:iterate>
                                  <p:childTnLst>
                                    <p:set>
                                      <p:cBhvr>
                                        <p:cTn id="6" dur="1" fill="hold">
                                          <p:stCondLst>
                                            <p:cond delay="0"/>
                                          </p:stCondLst>
                                        </p:cTn>
                                        <p:tgtEl>
                                          <p:spTgt spid="46082">
                                            <p:txEl>
                                              <p:charRg st="0" end="8"/>
                                            </p:txEl>
                                          </p:spTgt>
                                        </p:tgtEl>
                                        <p:attrNameLst>
                                          <p:attrName>style.visibility</p:attrName>
                                        </p:attrNameLst>
                                      </p:cBhvr>
                                      <p:to>
                                        <p:strVal val="visible"/>
                                      </p:to>
                                    </p:set>
                                    <p:anim calcmode="discrete" valueType="clr">
                                      <p:cBhvr override="childStyle">
                                        <p:cTn id="7" dur="80"/>
                                        <p:tgtEl>
                                          <p:spTgt spid="46082">
                                            <p:txEl>
                                              <p:charRg st="0" end="8"/>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46082">
                                            <p:txEl>
                                              <p:charRg st="0" end="8"/>
                                            </p:txEl>
                                          </p:spTgt>
                                        </p:tgtEl>
                                        <p:attrNameLst>
                                          <p:attrName>fillcolor</p:attrName>
                                        </p:attrNameLst>
                                      </p:cBhvr>
                                      <p:tavLst>
                                        <p:tav tm="0">
                                          <p:val>
                                            <p:clrVal>
                                              <a:schemeClr val="accent2"/>
                                            </p:clrVal>
                                          </p:val>
                                        </p:tav>
                                        <p:tav tm="50000">
                                          <p:val>
                                            <p:clrVal>
                                              <a:schemeClr val="hlink"/>
                                            </p:clrVal>
                                          </p:val>
                                        </p:tav>
                                      </p:tavLst>
                                    </p:anim>
                                    <p:set>
                                      <p:cBhvr>
                                        <p:cTn id="9" dur="80"/>
                                        <p:tgtEl>
                                          <p:spTgt spid="46082">
                                            <p:txEl>
                                              <p:charRg st="0" end="8"/>
                                            </p:txEl>
                                          </p:spTgt>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27" presetClass="entr" presetSubtype="0" fill="hold" nodeType="clickEffect">
                                  <p:stCondLst>
                                    <p:cond delay="0"/>
                                  </p:stCondLst>
                                  <p:iterate type="lt">
                                    <p:tmPct val="50000"/>
                                  </p:iterate>
                                  <p:childTnLst>
                                    <p:set>
                                      <p:cBhvr>
                                        <p:cTn id="13" dur="1" fill="hold">
                                          <p:stCondLst>
                                            <p:cond delay="0"/>
                                          </p:stCondLst>
                                        </p:cTn>
                                        <p:tgtEl>
                                          <p:spTgt spid="46082">
                                            <p:txEl>
                                              <p:charRg st="8" end="49"/>
                                            </p:txEl>
                                          </p:spTgt>
                                        </p:tgtEl>
                                        <p:attrNameLst>
                                          <p:attrName>style.visibility</p:attrName>
                                        </p:attrNameLst>
                                      </p:cBhvr>
                                      <p:to>
                                        <p:strVal val="visible"/>
                                      </p:to>
                                    </p:set>
                                    <p:anim calcmode="discrete" valueType="clr">
                                      <p:cBhvr override="childStyle">
                                        <p:cTn id="14" dur="80"/>
                                        <p:tgtEl>
                                          <p:spTgt spid="46082">
                                            <p:txEl>
                                              <p:charRg st="8" end="49"/>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5" dur="80"/>
                                        <p:tgtEl>
                                          <p:spTgt spid="46082">
                                            <p:txEl>
                                              <p:charRg st="8" end="49"/>
                                            </p:txEl>
                                          </p:spTgt>
                                        </p:tgtEl>
                                        <p:attrNameLst>
                                          <p:attrName>fillcolor</p:attrName>
                                        </p:attrNameLst>
                                      </p:cBhvr>
                                      <p:tavLst>
                                        <p:tav tm="0">
                                          <p:val>
                                            <p:clrVal>
                                              <a:schemeClr val="accent2"/>
                                            </p:clrVal>
                                          </p:val>
                                        </p:tav>
                                        <p:tav tm="50000">
                                          <p:val>
                                            <p:clrVal>
                                              <a:schemeClr val="hlink"/>
                                            </p:clrVal>
                                          </p:val>
                                        </p:tav>
                                      </p:tavLst>
                                    </p:anim>
                                    <p:set>
                                      <p:cBhvr>
                                        <p:cTn id="16" dur="80"/>
                                        <p:tgtEl>
                                          <p:spTgt spid="46082">
                                            <p:txEl>
                                              <p:charRg st="8" end="49"/>
                                            </p:txEl>
                                          </p:spTgt>
                                        </p:tgtEl>
                                        <p:attrNameLst>
                                          <p:attrName>fill.type</p:attrName>
                                        </p:attrNameLst>
                                      </p:cBhvr>
                                      <p:to>
                                        <p:strVal val="solid"/>
                                      </p:to>
                                    </p:set>
                                  </p:childTnLst>
                                </p:cTn>
                              </p:par>
                            </p:childTnLst>
                          </p:cTn>
                        </p:par>
                      </p:childTnLst>
                    </p:cTn>
                  </p:par>
                  <p:par>
                    <p:cTn id="17" fill="hold">
                      <p:stCondLst>
                        <p:cond delay="indefinite"/>
                      </p:stCondLst>
                      <p:childTnLst>
                        <p:par>
                          <p:cTn id="18" fill="hold">
                            <p:stCondLst>
                              <p:cond delay="0"/>
                            </p:stCondLst>
                            <p:childTnLst>
                              <p:par>
                                <p:cTn id="19" presetID="27" presetClass="entr" presetSubtype="0" fill="hold" nodeType="clickEffect">
                                  <p:stCondLst>
                                    <p:cond delay="0"/>
                                  </p:stCondLst>
                                  <p:iterate type="lt">
                                    <p:tmPct val="50000"/>
                                  </p:iterate>
                                  <p:childTnLst>
                                    <p:set>
                                      <p:cBhvr>
                                        <p:cTn id="20" dur="1" fill="hold">
                                          <p:stCondLst>
                                            <p:cond delay="0"/>
                                          </p:stCondLst>
                                        </p:cTn>
                                        <p:tgtEl>
                                          <p:spTgt spid="46082">
                                            <p:txEl>
                                              <p:charRg st="49" end="85"/>
                                            </p:txEl>
                                          </p:spTgt>
                                        </p:tgtEl>
                                        <p:attrNameLst>
                                          <p:attrName>style.visibility</p:attrName>
                                        </p:attrNameLst>
                                      </p:cBhvr>
                                      <p:to>
                                        <p:strVal val="visible"/>
                                      </p:to>
                                    </p:set>
                                    <p:anim calcmode="discrete" valueType="clr">
                                      <p:cBhvr override="childStyle">
                                        <p:cTn id="21" dur="80"/>
                                        <p:tgtEl>
                                          <p:spTgt spid="46082">
                                            <p:txEl>
                                              <p:charRg st="49" end="85"/>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2" dur="80"/>
                                        <p:tgtEl>
                                          <p:spTgt spid="46082">
                                            <p:txEl>
                                              <p:charRg st="49" end="85"/>
                                            </p:txEl>
                                          </p:spTgt>
                                        </p:tgtEl>
                                        <p:attrNameLst>
                                          <p:attrName>fillcolor</p:attrName>
                                        </p:attrNameLst>
                                      </p:cBhvr>
                                      <p:tavLst>
                                        <p:tav tm="0">
                                          <p:val>
                                            <p:clrVal>
                                              <a:schemeClr val="accent2"/>
                                            </p:clrVal>
                                          </p:val>
                                        </p:tav>
                                        <p:tav tm="50000">
                                          <p:val>
                                            <p:clrVal>
                                              <a:schemeClr val="hlink"/>
                                            </p:clrVal>
                                          </p:val>
                                        </p:tav>
                                      </p:tavLst>
                                    </p:anim>
                                    <p:set>
                                      <p:cBhvr>
                                        <p:cTn id="23" dur="80"/>
                                        <p:tgtEl>
                                          <p:spTgt spid="46082">
                                            <p:txEl>
                                              <p:charRg st="49" end="85"/>
                                            </p:txEl>
                                          </p:spTgt>
                                        </p:tgtEl>
                                        <p:attrNameLst>
                                          <p:attrName>fill.type</p:attrName>
                                        </p:attrNameLst>
                                      </p:cBhvr>
                                      <p:to>
                                        <p:strVal val="solid"/>
                                      </p:to>
                                    </p:set>
                                  </p:childTnLst>
                                </p:cTn>
                              </p:par>
                            </p:childTnLst>
                          </p:cTn>
                        </p:par>
                      </p:childTnLst>
                    </p:cTn>
                  </p:par>
                  <p:par>
                    <p:cTn id="24" fill="hold">
                      <p:stCondLst>
                        <p:cond delay="indefinite"/>
                      </p:stCondLst>
                      <p:childTnLst>
                        <p:par>
                          <p:cTn id="25" fill="hold">
                            <p:stCondLst>
                              <p:cond delay="0"/>
                            </p:stCondLst>
                            <p:childTnLst>
                              <p:par>
                                <p:cTn id="26" presetID="27" presetClass="entr" presetSubtype="0" fill="hold" nodeType="clickEffect">
                                  <p:stCondLst>
                                    <p:cond delay="0"/>
                                  </p:stCondLst>
                                  <p:iterate type="lt">
                                    <p:tmPct val="50000"/>
                                  </p:iterate>
                                  <p:childTnLst>
                                    <p:set>
                                      <p:cBhvr>
                                        <p:cTn id="27" dur="1" fill="hold">
                                          <p:stCondLst>
                                            <p:cond delay="0"/>
                                          </p:stCondLst>
                                        </p:cTn>
                                        <p:tgtEl>
                                          <p:spTgt spid="46082">
                                            <p:txEl>
                                              <p:charRg st="85" end="112"/>
                                            </p:txEl>
                                          </p:spTgt>
                                        </p:tgtEl>
                                        <p:attrNameLst>
                                          <p:attrName>style.visibility</p:attrName>
                                        </p:attrNameLst>
                                      </p:cBhvr>
                                      <p:to>
                                        <p:strVal val="visible"/>
                                      </p:to>
                                    </p:set>
                                    <p:anim calcmode="discrete" valueType="clr">
                                      <p:cBhvr override="childStyle">
                                        <p:cTn id="28" dur="80"/>
                                        <p:tgtEl>
                                          <p:spTgt spid="46082">
                                            <p:txEl>
                                              <p:charRg st="85" end="11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9" dur="80"/>
                                        <p:tgtEl>
                                          <p:spTgt spid="46082">
                                            <p:txEl>
                                              <p:charRg st="85" end="112"/>
                                            </p:txEl>
                                          </p:spTgt>
                                        </p:tgtEl>
                                        <p:attrNameLst>
                                          <p:attrName>fillcolor</p:attrName>
                                        </p:attrNameLst>
                                      </p:cBhvr>
                                      <p:tavLst>
                                        <p:tav tm="0">
                                          <p:val>
                                            <p:clrVal>
                                              <a:schemeClr val="accent2"/>
                                            </p:clrVal>
                                          </p:val>
                                        </p:tav>
                                        <p:tav tm="50000">
                                          <p:val>
                                            <p:clrVal>
                                              <a:schemeClr val="hlink"/>
                                            </p:clrVal>
                                          </p:val>
                                        </p:tav>
                                      </p:tavLst>
                                    </p:anim>
                                    <p:set>
                                      <p:cBhvr>
                                        <p:cTn id="30" dur="80"/>
                                        <p:tgtEl>
                                          <p:spTgt spid="46082">
                                            <p:txEl>
                                              <p:charRg st="85" end="112"/>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2034" name="Text Box 2"/>
          <p:cNvSpPr txBox="1"/>
          <p:nvPr/>
        </p:nvSpPr>
        <p:spPr>
          <a:xfrm>
            <a:off x="539750" y="620713"/>
            <a:ext cx="7416800" cy="2954337"/>
          </a:xfrm>
          <a:prstGeom prst="rect">
            <a:avLst/>
          </a:prstGeom>
          <a:noFill/>
          <a:ln w="9525">
            <a:noFill/>
          </a:ln>
        </p:spPr>
        <p:txBody>
          <a:bodyPr>
            <a:spAutoFit/>
          </a:bodyPr>
          <a:p>
            <a:pPr marL="857250" indent="-857250" algn="ctr">
              <a:lnSpc>
                <a:spcPct val="120000"/>
              </a:lnSpc>
              <a:spcBef>
                <a:spcPct val="50000"/>
              </a:spcBef>
            </a:pPr>
            <a:r>
              <a:rPr lang="zh-CN" altLang="en-US" sz="3600" b="1" dirty="0">
                <a:solidFill>
                  <a:srgbClr val="CC0000"/>
                </a:solidFill>
                <a:latin typeface="Times New Roman" panose="02020603050405020304" pitchFamily="18" charset="0"/>
                <a:ea typeface="隶书" pitchFamily="49" charset="-122"/>
              </a:rPr>
              <a:t>第二节 放线菌（</a:t>
            </a:r>
            <a:r>
              <a:rPr lang="en-US" altLang="zh-CN" sz="3600" b="1" dirty="0">
                <a:solidFill>
                  <a:srgbClr val="CC0000"/>
                </a:solidFill>
                <a:latin typeface="Times New Roman" panose="02020603050405020304" pitchFamily="18" charset="0"/>
                <a:ea typeface="隶书" pitchFamily="49" charset="-122"/>
              </a:rPr>
              <a:t>actinomycetes</a:t>
            </a:r>
            <a:r>
              <a:rPr lang="zh-CN" altLang="en-US" sz="3600" b="1" dirty="0">
                <a:solidFill>
                  <a:srgbClr val="CC0000"/>
                </a:solidFill>
                <a:latin typeface="Times New Roman" panose="02020603050405020304" pitchFamily="18" charset="0"/>
                <a:ea typeface="隶书" pitchFamily="49" charset="-122"/>
              </a:rPr>
              <a:t>）</a:t>
            </a:r>
            <a:endParaRPr lang="zh-CN" altLang="en-US" sz="3600" b="1" dirty="0">
              <a:solidFill>
                <a:srgbClr val="CC0000"/>
              </a:solidFill>
              <a:latin typeface="Times New Roman" panose="02020603050405020304" pitchFamily="18" charset="0"/>
              <a:ea typeface="隶书" pitchFamily="49" charset="-122"/>
            </a:endParaRPr>
          </a:p>
          <a:p>
            <a:pPr marL="857250" indent="-857250">
              <a:lnSpc>
                <a:spcPct val="230000"/>
              </a:lnSpc>
              <a:spcBef>
                <a:spcPct val="50000"/>
              </a:spcBef>
            </a:pPr>
            <a:r>
              <a:rPr lang="zh-CN" altLang="en-US" sz="2800" b="1" dirty="0">
                <a:solidFill>
                  <a:srgbClr val="CC0000"/>
                </a:solidFill>
                <a:latin typeface="SimSun" panose="02010600030101010101" pitchFamily="2" charset="-122"/>
                <a:ea typeface="SimSun" panose="02010600030101010101" pitchFamily="2" charset="-122"/>
              </a:rPr>
              <a:t>放线菌：</a:t>
            </a:r>
            <a:r>
              <a:rPr lang="zh-CN" altLang="en-US" sz="2800" b="1" dirty="0">
                <a:solidFill>
                  <a:srgbClr val="080808"/>
                </a:solidFill>
                <a:latin typeface="楷体_GB2312" pitchFamily="49" charset="-122"/>
                <a:ea typeface="楷体_GB2312" pitchFamily="49" charset="-122"/>
              </a:rPr>
              <a:t>是一类呈丝状生长，主要以孢子繁殖和陆生性较强的原核微生物。</a:t>
            </a:r>
            <a:r>
              <a:rPr lang="zh-CN" altLang="en-US" sz="2800" b="1" dirty="0">
                <a:solidFill>
                  <a:srgbClr val="080808"/>
                </a:solidFill>
                <a:latin typeface="Arial" panose="020B0604020202020204" pitchFamily="34" charset="0"/>
                <a:ea typeface="SimSun" panose="02010600030101010101" pitchFamily="2" charset="-122"/>
              </a:rPr>
              <a:t> </a:t>
            </a:r>
            <a:endParaRPr lang="zh-CN" altLang="en-US" sz="2800" b="1" dirty="0">
              <a:solidFill>
                <a:srgbClr val="080808"/>
              </a:solidFill>
              <a:latin typeface="Arial" panose="020B0604020202020204" pitchFamily="34" charset="0"/>
              <a:ea typeface="SimSun" panose="02010600030101010101" pitchFamily="2" charset="-122"/>
            </a:endParaRPr>
          </a:p>
        </p:txBody>
      </p:sp>
      <p:sp>
        <p:nvSpPr>
          <p:cNvPr id="80899" name="Rectangle 3"/>
          <p:cNvSpPr/>
          <p:nvPr/>
        </p:nvSpPr>
        <p:spPr>
          <a:xfrm>
            <a:off x="2876550" y="2462213"/>
            <a:ext cx="9144000" cy="246062"/>
          </a:xfrm>
          <a:prstGeom prst="rect">
            <a:avLst/>
          </a:prstGeom>
          <a:noFill/>
          <a:ln w="9525">
            <a:noFill/>
          </a:ln>
        </p:spPr>
        <p:txBody>
          <a:bodyPr>
            <a:spAutoFit/>
          </a:bodyPr>
          <a:p>
            <a:endParaRPr lang="zh-CN" altLang="en-US" dirty="0">
              <a:latin typeface="Arial" panose="020B0604020202020204" pitchFamily="34" charset="0"/>
              <a:ea typeface="SimSun" panose="02010600030101010101" pitchFamily="2" charset="-122"/>
            </a:endParaRPr>
          </a:p>
        </p:txBody>
      </p:sp>
      <p:sp>
        <p:nvSpPr>
          <p:cNvPr id="2" name="文本框 1"/>
          <p:cNvSpPr txBox="1"/>
          <p:nvPr/>
        </p:nvSpPr>
        <p:spPr>
          <a:xfrm>
            <a:off x="539750" y="3933190"/>
            <a:ext cx="7426960" cy="1322070"/>
          </a:xfrm>
          <a:prstGeom prst="rect">
            <a:avLst/>
          </a:prstGeom>
          <a:noFill/>
        </p:spPr>
        <p:txBody>
          <a:bodyPr wrap="square" rtlCol="0" anchor="t">
            <a:spAutoFit/>
          </a:bodyPr>
          <a:p>
            <a:r>
              <a:rPr lang="zh-CN" altLang="en-US" sz="2000">
                <a:solidFill>
                  <a:srgbClr val="00B0F0"/>
                </a:solidFill>
              </a:rPr>
              <a:t>放线菌是一群革兰氏阳性、高（G+C）mol%含量（&gt;55%）的细菌。放线菌因菌落呈放线状而的得名。它是一个原核生物类群，在自然界中分布很广，主要以孢子繁殖，其次是断裂生殖。与一般细菌一样，多为腐生，少数寄生。</a:t>
            </a:r>
            <a:endParaRPr lang="zh-CN" altLang="en-US" sz="2000">
              <a:solidFill>
                <a:srgbClr val="00B0F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1" presetClass="entr" presetSubtype="0" fill="hold" nodeType="withEffect">
                                  <p:stCondLst>
                                    <p:cond delay="0"/>
                                  </p:stCondLst>
                                  <p:childTnLst>
                                    <p:set>
                                      <p:cBhvr>
                                        <p:cTn id="6" dur="1" fill="hold">
                                          <p:stCondLst>
                                            <p:cond delay="0"/>
                                          </p:stCondLst>
                                        </p:cTn>
                                        <p:tgtEl>
                                          <p:spTgt spid="172034">
                                            <p:txEl>
                                              <p:charRg st="0" end="23"/>
                                            </p:txEl>
                                          </p:spTgt>
                                        </p:tgtEl>
                                        <p:attrNameLst>
                                          <p:attrName>style.visibility</p:attrName>
                                        </p:attrNameLst>
                                      </p:cBhvr>
                                      <p:to>
                                        <p:strVal val="visible"/>
                                      </p:to>
                                    </p:set>
                                    <p:animEffect transition="in" filter="fade">
                                      <p:cBhvr>
                                        <p:cTn id="7" dur="385" decel="100000"/>
                                        <p:tgtEl>
                                          <p:spTgt spid="172034">
                                            <p:txEl>
                                              <p:charRg st="0" end="23"/>
                                            </p:txEl>
                                          </p:spTgt>
                                        </p:tgtEl>
                                      </p:cBhvr>
                                    </p:animEffect>
                                    <p:animScale>
                                      <p:cBhvr>
                                        <p:cTn id="8" dur="385" decel="100000"/>
                                        <p:tgtEl>
                                          <p:spTgt spid="172034">
                                            <p:txEl>
                                              <p:charRg st="0" end="23"/>
                                            </p:txEl>
                                          </p:spTgt>
                                        </p:tgtEl>
                                      </p:cBhvr>
                                      <p:from x="10000" y="10000"/>
                                      <p:to x="200000" y="450000"/>
                                    </p:animScale>
                                    <p:animScale>
                                      <p:cBhvr>
                                        <p:cTn id="9" dur="615" accel="100000" fill="hold">
                                          <p:stCondLst>
                                            <p:cond delay="385"/>
                                          </p:stCondLst>
                                        </p:cTn>
                                        <p:tgtEl>
                                          <p:spTgt spid="172034">
                                            <p:txEl>
                                              <p:charRg st="0" end="23"/>
                                            </p:txEl>
                                          </p:spTgt>
                                        </p:tgtEl>
                                      </p:cBhvr>
                                      <p:from x="200000" y="450000"/>
                                      <p:to x="100000" y="100000"/>
                                    </p:animScale>
                                    <p:set>
                                      <p:cBhvr>
                                        <p:cTn id="10" dur="385" fill="hold"/>
                                        <p:tgtEl>
                                          <p:spTgt spid="172034">
                                            <p:txEl>
                                              <p:charRg st="0" end="23"/>
                                            </p:txEl>
                                          </p:spTgt>
                                        </p:tgtEl>
                                        <p:attrNameLst>
                                          <p:attrName>ppt_x</p:attrName>
                                        </p:attrNameLst>
                                      </p:cBhvr>
                                      <p:to>
                                        <p:strVal val="(0.5)"/>
                                      </p:to>
                                    </p:set>
                                    <p:anim from="(0.5)" to="(#ppt_x)" calcmode="lin" valueType="num">
                                      <p:cBhvr>
                                        <p:cTn id="11" dur="615" accel="100000" fill="hold">
                                          <p:stCondLst>
                                            <p:cond delay="385"/>
                                          </p:stCondLst>
                                        </p:cTn>
                                        <p:tgtEl>
                                          <p:spTgt spid="172034">
                                            <p:txEl>
                                              <p:charRg st="0" end="23"/>
                                            </p:txEl>
                                          </p:spTgt>
                                        </p:tgtEl>
                                        <p:attrNameLst>
                                          <p:attrName>ppt_x</p:attrName>
                                        </p:attrNameLst>
                                      </p:cBhvr>
                                    </p:anim>
                                    <p:set>
                                      <p:cBhvr>
                                        <p:cTn id="12" dur="385" fill="hold"/>
                                        <p:tgtEl>
                                          <p:spTgt spid="172034">
                                            <p:txEl>
                                              <p:charRg st="0" end="23"/>
                                            </p:txEl>
                                          </p:spTgt>
                                        </p:tgtEl>
                                        <p:attrNameLst>
                                          <p:attrName>ppt_y</p:attrName>
                                        </p:attrNameLst>
                                      </p:cBhvr>
                                      <p:to>
                                        <p:strVal val="(#ppt_y+0.4)"/>
                                      </p:to>
                                    </p:set>
                                    <p:anim from="(#ppt_y+0.4)" to="(#ppt_y)" calcmode="lin" valueType="num">
                                      <p:cBhvr>
                                        <p:cTn id="13" dur="615" accel="100000" fill="hold">
                                          <p:stCondLst>
                                            <p:cond delay="385"/>
                                          </p:stCondLst>
                                        </p:cTn>
                                        <p:tgtEl>
                                          <p:spTgt spid="172034">
                                            <p:txEl>
                                              <p:charRg st="0" end="23"/>
                                            </p:txEl>
                                          </p:spTgt>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7" presetClass="entr" presetSubtype="0" fill="hold" nodeType="clickEffect">
                                  <p:stCondLst>
                                    <p:cond delay="0"/>
                                  </p:stCondLst>
                                  <p:iterate type="lt">
                                    <p:tmPct val="50000"/>
                                  </p:iterate>
                                  <p:childTnLst>
                                    <p:set>
                                      <p:cBhvr>
                                        <p:cTn id="17" dur="1" fill="hold">
                                          <p:stCondLst>
                                            <p:cond delay="0"/>
                                          </p:stCondLst>
                                        </p:cTn>
                                        <p:tgtEl>
                                          <p:spTgt spid="172034">
                                            <p:txEl>
                                              <p:charRg st="23" end="58"/>
                                            </p:txEl>
                                          </p:spTgt>
                                        </p:tgtEl>
                                        <p:attrNameLst>
                                          <p:attrName>style.visibility</p:attrName>
                                        </p:attrNameLst>
                                      </p:cBhvr>
                                      <p:to>
                                        <p:strVal val="visible"/>
                                      </p:to>
                                    </p:set>
                                    <p:anim calcmode="discrete" valueType="clr">
                                      <p:cBhvr override="childStyle">
                                        <p:cTn id="18" dur="80"/>
                                        <p:tgtEl>
                                          <p:spTgt spid="172034">
                                            <p:txEl>
                                              <p:charRg st="23" end="58"/>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9" dur="80"/>
                                        <p:tgtEl>
                                          <p:spTgt spid="172034">
                                            <p:txEl>
                                              <p:charRg st="23" end="58"/>
                                            </p:txEl>
                                          </p:spTgt>
                                        </p:tgtEl>
                                        <p:attrNameLst>
                                          <p:attrName>fillcolor</p:attrName>
                                        </p:attrNameLst>
                                      </p:cBhvr>
                                      <p:tavLst>
                                        <p:tav tm="0">
                                          <p:val>
                                            <p:clrVal>
                                              <a:schemeClr val="accent2"/>
                                            </p:clrVal>
                                          </p:val>
                                        </p:tav>
                                        <p:tav tm="50000">
                                          <p:val>
                                            <p:clrVal>
                                              <a:schemeClr val="hlink"/>
                                            </p:clrVal>
                                          </p:val>
                                        </p:tav>
                                      </p:tavLst>
                                    </p:anim>
                                    <p:set>
                                      <p:cBhvr>
                                        <p:cTn id="20" dur="80"/>
                                        <p:tgtEl>
                                          <p:spTgt spid="172034">
                                            <p:txEl>
                                              <p:charRg st="23" end="58"/>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22" name="Text Box 2"/>
          <p:cNvSpPr txBox="1"/>
          <p:nvPr/>
        </p:nvSpPr>
        <p:spPr>
          <a:xfrm>
            <a:off x="539750" y="765175"/>
            <a:ext cx="7777163" cy="457200"/>
          </a:xfrm>
          <a:prstGeom prst="rect">
            <a:avLst/>
          </a:prstGeom>
          <a:noFill/>
          <a:ln w="9525">
            <a:noFill/>
          </a:ln>
        </p:spPr>
        <p:txBody>
          <a:bodyPr>
            <a:spAutoFit/>
          </a:bodyPr>
          <a:p>
            <a:pPr>
              <a:spcBef>
                <a:spcPct val="50000"/>
              </a:spcBef>
            </a:pPr>
            <a:endParaRPr lang="zh-CN" altLang="en-US" sz="2400" dirty="0">
              <a:latin typeface="Times New Roman" panose="02020603050405020304" pitchFamily="18" charset="0"/>
              <a:ea typeface="SimSun" panose="02010600030101010101" pitchFamily="2" charset="-122"/>
            </a:endParaRPr>
          </a:p>
        </p:txBody>
      </p:sp>
      <p:sp>
        <p:nvSpPr>
          <p:cNvPr id="174083" name="Text Box 3"/>
          <p:cNvSpPr txBox="1">
            <a:spLocks noChangeArrowheads="1"/>
          </p:cNvSpPr>
          <p:nvPr/>
        </p:nvSpPr>
        <p:spPr bwMode="auto">
          <a:xfrm>
            <a:off x="715963" y="1484313"/>
            <a:ext cx="7705725" cy="4524375"/>
          </a:xfrm>
          <a:prstGeom prst="rect">
            <a:avLst/>
          </a:prstGeom>
          <a:noFill/>
          <a:ln>
            <a:noFill/>
          </a:ln>
          <a:effectLst/>
        </p:spPr>
        <p:txBody>
          <a:bodyPr>
            <a:spAutoFit/>
          </a:bodyPr>
          <a:lstStyle>
            <a:lvl1pPr marL="898525" indent="-898525" algn="l">
              <a:defRPr sz="2400">
                <a:solidFill>
                  <a:schemeClr val="tx1"/>
                </a:solidFill>
                <a:latin typeface="Arial" panose="020B0604020202020204" pitchFamily="34" charset="0"/>
              </a:defRPr>
            </a:lvl1pPr>
            <a:lvl2pPr marL="1078230" algn="l">
              <a:defRPr sz="2400">
                <a:solidFill>
                  <a:schemeClr val="tx1"/>
                </a:solidFill>
                <a:latin typeface="Arial" panose="020B0604020202020204" pitchFamily="34" charset="0"/>
              </a:defRPr>
            </a:lvl2pPr>
            <a:lvl3pPr marL="1257300" algn="l">
              <a:defRPr sz="2400">
                <a:solidFill>
                  <a:schemeClr val="tx1"/>
                </a:solidFill>
                <a:latin typeface="Arial" panose="020B0604020202020204" pitchFamily="34" charset="0"/>
              </a:defRPr>
            </a:lvl3pPr>
            <a:lvl4pPr marL="1437005" algn="l">
              <a:defRPr sz="2400">
                <a:solidFill>
                  <a:schemeClr val="tx1"/>
                </a:solidFill>
                <a:latin typeface="Arial" panose="020B0604020202020204" pitchFamily="34" charset="0"/>
              </a:defRPr>
            </a:lvl4pPr>
            <a:lvl5pPr algn="l">
              <a:defRPr sz="2400">
                <a:solidFill>
                  <a:schemeClr val="tx1"/>
                </a:solidFill>
                <a:latin typeface="Arial" panose="020B0604020202020204" pitchFamily="34" charset="0"/>
              </a:defRPr>
            </a:lvl5pPr>
            <a:lvl6pPr fontAlgn="base">
              <a:spcBef>
                <a:spcPct val="0"/>
              </a:spcBef>
              <a:spcAft>
                <a:spcPct val="0"/>
              </a:spcAft>
              <a:defRPr sz="2400">
                <a:solidFill>
                  <a:schemeClr val="tx1"/>
                </a:solidFill>
                <a:latin typeface="Arial" panose="020B0604020202020204" pitchFamily="34" charset="0"/>
              </a:defRPr>
            </a:lvl6pPr>
            <a:lvl7pPr fontAlgn="base">
              <a:spcBef>
                <a:spcPct val="0"/>
              </a:spcBef>
              <a:spcAft>
                <a:spcPct val="0"/>
              </a:spcAft>
              <a:defRPr sz="2400">
                <a:solidFill>
                  <a:schemeClr val="tx1"/>
                </a:solidFill>
                <a:latin typeface="Arial" panose="020B0604020202020204" pitchFamily="34" charset="0"/>
              </a:defRPr>
            </a:lvl7pPr>
            <a:lvl8pPr fontAlgn="base">
              <a:spcBef>
                <a:spcPct val="0"/>
              </a:spcBef>
              <a:spcAft>
                <a:spcPct val="0"/>
              </a:spcAft>
              <a:defRPr sz="2400">
                <a:solidFill>
                  <a:schemeClr val="tx1"/>
                </a:solidFill>
                <a:latin typeface="Arial" panose="020B0604020202020204" pitchFamily="34" charset="0"/>
              </a:defRPr>
            </a:lvl8pPr>
            <a:lvl9pPr fontAlgn="base">
              <a:spcBef>
                <a:spcPct val="0"/>
              </a:spcBef>
              <a:spcAft>
                <a:spcPct val="0"/>
              </a:spcAft>
              <a:defRPr sz="2400">
                <a:solidFill>
                  <a:schemeClr val="tx1"/>
                </a:solidFill>
                <a:latin typeface="Arial" panose="020B0604020202020204" pitchFamily="34" charset="0"/>
              </a:defRPr>
            </a:lvl9pPr>
          </a:lstStyle>
          <a:p>
            <a:pPr marL="898525" marR="0" lvl="0" indent="-898525" algn="l" defTabSz="914400" rtl="0" eaLnBrk="1" fontAlgn="base" latinLnBrk="0" hangingPunct="1">
              <a:lnSpc>
                <a:spcPct val="150000"/>
              </a:lnSpc>
              <a:spcBef>
                <a:spcPct val="50000"/>
              </a:spcBef>
              <a:spcAft>
                <a:spcPct val="0"/>
              </a:spcAft>
              <a:buClrTx/>
              <a:buSzTx/>
              <a:buFont typeface="Arial" panose="020B0604020202020204" pitchFamily="34" charset="0"/>
              <a:buNone/>
              <a:defRPr/>
            </a:pPr>
            <a:r>
              <a:rPr kumimoji="1" lang="zh-CN" altLang="en-US" sz="3200" b="1" i="0" u="none" strike="noStrike" kern="1200" cap="none" spc="0" normalizeH="0" baseline="0" noProof="0" smtClean="0">
                <a:ln>
                  <a:noFill/>
                </a:ln>
                <a:solidFill>
                  <a:srgbClr val="080808"/>
                </a:solidFill>
                <a:effectLst>
                  <a:outerShdw blurRad="38100" dist="38100" dir="2700000" algn="tl">
                    <a:srgbClr val="FFFFFF"/>
                  </a:outerShdw>
                </a:effectLst>
                <a:uLnTx/>
                <a:uFillTx/>
                <a:latin typeface="Arial" panose="020B0604020202020204" pitchFamily="34" charset="0"/>
                <a:ea typeface="SimSun" panose="02010600030101010101" pitchFamily="2" charset="-122"/>
                <a:cs typeface="Arial" panose="020B0604020202020204" pitchFamily="34" charset="0"/>
                <a:hlinkClick r:id="" action="ppaction://hlinkshowjump?jump=nextslide"/>
              </a:rPr>
              <a:t>一、放线菌的形态结构</a:t>
            </a:r>
            <a:endParaRPr kumimoji="1" lang="zh-CN" altLang="en-US" sz="3200" b="1" i="0" u="none" strike="noStrike" kern="1200" cap="none" spc="0" normalizeH="0" baseline="0" noProof="0" smtClean="0">
              <a:ln>
                <a:noFill/>
              </a:ln>
              <a:solidFill>
                <a:srgbClr val="080808"/>
              </a:solidFill>
              <a:effectLst>
                <a:outerShdw blurRad="38100" dist="38100" dir="2700000" algn="tl">
                  <a:srgbClr val="FFFFFF"/>
                </a:outerShdw>
              </a:effectLst>
              <a:uLnTx/>
              <a:uFillTx/>
              <a:latin typeface="Arial" panose="020B0604020202020204" pitchFamily="34" charset="0"/>
              <a:ea typeface="SimSun" panose="02010600030101010101" pitchFamily="2" charset="-122"/>
              <a:cs typeface="Arial" panose="020B0604020202020204" pitchFamily="34" charset="0"/>
            </a:endParaRPr>
          </a:p>
          <a:p>
            <a:pPr marL="898525" marR="0" lvl="0" indent="-898525" algn="l" defTabSz="914400" rtl="0" eaLnBrk="1" fontAlgn="base" latinLnBrk="0" hangingPunct="1">
              <a:lnSpc>
                <a:spcPct val="150000"/>
              </a:lnSpc>
              <a:spcBef>
                <a:spcPct val="50000"/>
              </a:spcBef>
              <a:spcAft>
                <a:spcPct val="0"/>
              </a:spcAft>
              <a:buClrTx/>
              <a:buSzTx/>
              <a:buFont typeface="Arial" panose="020B0604020202020204" pitchFamily="34" charset="0"/>
              <a:buNone/>
              <a:defRPr/>
            </a:pPr>
            <a:r>
              <a:rPr kumimoji="1" lang="zh-CN" altLang="en-US" sz="3200" b="1" i="0" u="none" strike="noStrike" kern="1200" cap="none" spc="0" normalizeH="0" baseline="0" noProof="0" smtClean="0">
                <a:ln>
                  <a:noFill/>
                </a:ln>
                <a:solidFill>
                  <a:srgbClr val="080808"/>
                </a:solidFill>
                <a:effectLst/>
                <a:uLnTx/>
                <a:uFillTx/>
                <a:latin typeface="Arial" panose="020B0604020202020204" pitchFamily="34" charset="0"/>
                <a:ea typeface="SimSun" panose="02010600030101010101" pitchFamily="2" charset="-122"/>
                <a:cs typeface="Arial" panose="020B0604020202020204" pitchFamily="34" charset="0"/>
              </a:rPr>
              <a:t>二、放线菌的繁殖</a:t>
            </a:r>
            <a:endParaRPr kumimoji="1" lang="zh-CN" altLang="en-US" sz="3200" b="1" i="0" u="none" strike="noStrike" kern="1200" cap="none" spc="0" normalizeH="0" baseline="0" noProof="0" smtClean="0">
              <a:ln>
                <a:noFill/>
              </a:ln>
              <a:solidFill>
                <a:srgbClr val="080808"/>
              </a:solidFill>
              <a:effectLst/>
              <a:uLnTx/>
              <a:uFillTx/>
              <a:latin typeface="Arial" panose="020B0604020202020204" pitchFamily="34" charset="0"/>
              <a:ea typeface="SimSun" panose="02010600030101010101" pitchFamily="2" charset="-122"/>
              <a:cs typeface="Arial" panose="020B0604020202020204" pitchFamily="34" charset="0"/>
            </a:endParaRPr>
          </a:p>
          <a:p>
            <a:pPr marL="898525" marR="0" lvl="0" indent="-898525" algn="l" defTabSz="914400" rtl="0" eaLnBrk="1" fontAlgn="base" latinLnBrk="0" hangingPunct="1">
              <a:lnSpc>
                <a:spcPct val="150000"/>
              </a:lnSpc>
              <a:spcBef>
                <a:spcPct val="50000"/>
              </a:spcBef>
              <a:spcAft>
                <a:spcPct val="0"/>
              </a:spcAft>
              <a:buClrTx/>
              <a:buSzTx/>
              <a:buFont typeface="Arial" panose="020B0604020202020204" pitchFamily="34" charset="0"/>
              <a:buNone/>
              <a:defRPr/>
            </a:pPr>
            <a:r>
              <a:rPr kumimoji="1" lang="zh-CN" altLang="en-US" sz="3200" b="1" i="0" u="none" strike="noStrike" kern="1200" cap="none" spc="0" normalizeH="0" baseline="0" noProof="0" smtClean="0">
                <a:ln>
                  <a:noFill/>
                </a:ln>
                <a:solidFill>
                  <a:srgbClr val="080808"/>
                </a:solidFill>
                <a:effectLst/>
                <a:uLnTx/>
                <a:uFillTx/>
                <a:latin typeface="Arial" panose="020B0604020202020204" pitchFamily="34" charset="0"/>
                <a:ea typeface="SimSun" panose="02010600030101010101" pitchFamily="2" charset="-122"/>
                <a:cs typeface="Arial" panose="020B0604020202020204" pitchFamily="34" charset="0"/>
              </a:rPr>
              <a:t>三、放线菌的群体特征</a:t>
            </a:r>
            <a:endParaRPr kumimoji="1" lang="zh-CN" altLang="en-US" sz="3200" b="1" i="0" u="none" strike="noStrike" kern="1200" cap="none" spc="0" normalizeH="0" baseline="0" noProof="0" smtClean="0">
              <a:ln>
                <a:noFill/>
              </a:ln>
              <a:solidFill>
                <a:srgbClr val="080808"/>
              </a:solidFill>
              <a:effectLst/>
              <a:uLnTx/>
              <a:uFillTx/>
              <a:latin typeface="Arial" panose="020B0604020202020204" pitchFamily="34" charset="0"/>
              <a:ea typeface="SimSun" panose="02010600030101010101" pitchFamily="2" charset="-122"/>
              <a:cs typeface="Arial" panose="020B0604020202020204" pitchFamily="34" charset="0"/>
            </a:endParaRPr>
          </a:p>
          <a:p>
            <a:pPr marL="898525" marR="0" lvl="0" indent="-898525" algn="l" defTabSz="914400" rtl="0" eaLnBrk="1" fontAlgn="base" latinLnBrk="0" hangingPunct="1">
              <a:lnSpc>
                <a:spcPct val="150000"/>
              </a:lnSpc>
              <a:spcBef>
                <a:spcPct val="50000"/>
              </a:spcBef>
              <a:spcAft>
                <a:spcPct val="0"/>
              </a:spcAft>
              <a:buClrTx/>
              <a:buSzTx/>
              <a:buFont typeface="Arial" panose="020B0604020202020204" pitchFamily="34" charset="0"/>
              <a:buNone/>
              <a:defRPr/>
            </a:pPr>
            <a:r>
              <a:rPr kumimoji="1" lang="zh-CN" altLang="en-US" sz="3200" b="1" i="0" u="none" strike="noStrike" kern="1200" cap="none" spc="0" normalizeH="0" baseline="0" noProof="0" smtClean="0">
                <a:ln>
                  <a:noFill/>
                </a:ln>
                <a:solidFill>
                  <a:srgbClr val="080808"/>
                </a:solidFill>
                <a:effectLst/>
                <a:uLnTx/>
                <a:uFillTx/>
                <a:latin typeface="Arial" panose="020B0604020202020204" pitchFamily="34" charset="0"/>
                <a:ea typeface="SimSun" panose="02010600030101010101" pitchFamily="2" charset="-122"/>
                <a:cs typeface="Arial" panose="020B0604020202020204" pitchFamily="34" charset="0"/>
              </a:rPr>
              <a:t>四、放线菌的分布、存在方式及与人类的关系</a:t>
            </a:r>
            <a:endParaRPr kumimoji="1" lang="zh-CN" altLang="en-US" sz="3200" b="1" i="0" u="none" strike="noStrike" kern="1200" cap="none" spc="0" normalizeH="0" baseline="0" noProof="0" smtClean="0">
              <a:ln>
                <a:noFill/>
              </a:ln>
              <a:solidFill>
                <a:srgbClr val="080808"/>
              </a:solidFill>
              <a:effectLst/>
              <a:uLnTx/>
              <a:uFillTx/>
              <a:latin typeface="Arial" panose="020B0604020202020204" pitchFamily="34" charset="0"/>
              <a:ea typeface="SimSun" panose="02010600030101010101" pitchFamily="2" charset="-122"/>
              <a:cs typeface="Arial" panose="020B0604020202020204" pitchFamily="34" charset="0"/>
            </a:endParaRPr>
          </a:p>
        </p:txBody>
      </p:sp>
      <p:sp>
        <p:nvSpPr>
          <p:cNvPr id="81924" name="Text Box 4"/>
          <p:cNvSpPr txBox="1"/>
          <p:nvPr/>
        </p:nvSpPr>
        <p:spPr>
          <a:xfrm>
            <a:off x="1114425" y="188913"/>
            <a:ext cx="7046913" cy="701675"/>
          </a:xfrm>
          <a:prstGeom prst="rect">
            <a:avLst/>
          </a:prstGeom>
          <a:noFill/>
          <a:ln w="9525">
            <a:noFill/>
          </a:ln>
        </p:spPr>
        <p:txBody>
          <a:bodyPr>
            <a:spAutoFit/>
          </a:bodyPr>
          <a:p>
            <a:pPr>
              <a:spcBef>
                <a:spcPct val="50000"/>
              </a:spcBef>
            </a:pPr>
            <a:r>
              <a:rPr lang="zh-CN" altLang="en-US" sz="4000" b="1" dirty="0">
                <a:solidFill>
                  <a:srgbClr val="C00000"/>
                </a:solidFill>
                <a:latin typeface="Times New Roman" panose="02020603050405020304" pitchFamily="18" charset="0"/>
                <a:ea typeface="隶书" pitchFamily="49" charset="-122"/>
              </a:rPr>
              <a:t>第二节 放线菌（</a:t>
            </a:r>
            <a:r>
              <a:rPr lang="en-US" altLang="zh-CN" sz="4000" b="1" dirty="0">
                <a:solidFill>
                  <a:srgbClr val="C00000"/>
                </a:solidFill>
                <a:latin typeface="Times New Roman" panose="02020603050405020304" pitchFamily="18" charset="0"/>
                <a:ea typeface="隶书" pitchFamily="49" charset="-122"/>
              </a:rPr>
              <a:t>actinomycetes</a:t>
            </a:r>
            <a:r>
              <a:rPr lang="zh-CN" altLang="en-US" sz="4000" b="1" dirty="0">
                <a:solidFill>
                  <a:srgbClr val="C00000"/>
                </a:solidFill>
                <a:latin typeface="Times New Roman" panose="02020603050405020304" pitchFamily="18" charset="0"/>
                <a:ea typeface="隶书" pitchFamily="49" charset="-122"/>
              </a:rPr>
              <a:t>）</a:t>
            </a:r>
            <a:endParaRPr lang="zh-CN" altLang="en-US" sz="4000" b="1" dirty="0">
              <a:solidFill>
                <a:srgbClr val="C00000"/>
              </a:solidFill>
              <a:latin typeface="Times New Roman" panose="02020603050405020304" pitchFamily="18" charset="0"/>
              <a:ea typeface="隶书"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withEffect">
                                  <p:stCondLst>
                                    <p:cond delay="0"/>
                                  </p:stCondLst>
                                  <p:childTnLst>
                                    <p:set>
                                      <p:cBhvr>
                                        <p:cTn id="6" dur="1" fill="hold">
                                          <p:stCondLst>
                                            <p:cond delay="0"/>
                                          </p:stCondLst>
                                        </p:cTn>
                                        <p:tgtEl>
                                          <p:spTgt spid="174083"/>
                                        </p:tgtEl>
                                        <p:attrNameLst>
                                          <p:attrName>style.visibility</p:attrName>
                                        </p:attrNameLst>
                                      </p:cBhvr>
                                      <p:to>
                                        <p:strVal val="visible"/>
                                      </p:to>
                                    </p:set>
                                    <p:animEffect transition="in" filter="circle(in)">
                                      <p:cBhvr>
                                        <p:cTn id="7" dur="1000"/>
                                        <p:tgtEl>
                                          <p:spTgt spid="1740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083" grpId="0"/>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6130" name="Text Box 2"/>
          <p:cNvSpPr txBox="1">
            <a:spLocks noChangeArrowheads="1"/>
          </p:cNvSpPr>
          <p:nvPr/>
        </p:nvSpPr>
        <p:spPr bwMode="auto">
          <a:xfrm>
            <a:off x="849313" y="1268413"/>
            <a:ext cx="7693025" cy="4754880"/>
          </a:xfrm>
          <a:prstGeom prst="rect">
            <a:avLst/>
          </a:prstGeom>
          <a:noFill/>
          <a:ln>
            <a:noFill/>
          </a:ln>
          <a:effectLst/>
        </p:spPr>
        <p:txBody>
          <a:bodyPr wrap="square">
            <a:spAutoFit/>
          </a:bodyPr>
          <a:lstStyle/>
          <a:p>
            <a:pPr marR="0" defTabSz="914400">
              <a:lnSpc>
                <a:spcPct val="160000"/>
              </a:lnSpc>
              <a:spcBef>
                <a:spcPct val="50000"/>
              </a:spcBef>
              <a:buClrTx/>
              <a:buSzTx/>
              <a:buFont typeface="Arial" panose="020B0604020202020204" pitchFamily="34" charset="0"/>
              <a:buNone/>
              <a:defRPr/>
            </a:pPr>
            <a:r>
              <a:rPr kumimoji="1" lang="zh-CN" altLang="en-US" sz="3200" b="1" kern="1200" cap="none" spc="0" normalizeH="0" baseline="0" noProof="0" dirty="0">
                <a:solidFill>
                  <a:srgbClr val="0000CC"/>
                </a:solidFill>
                <a:latin typeface="Arial" panose="020B0604020202020204" pitchFamily="34" charset="0"/>
                <a:ea typeface="黑体" panose="02010609060101010101" pitchFamily="2" charset="-122"/>
                <a:cs typeface="Arial" panose="020B0604020202020204" pitchFamily="34" charset="0"/>
              </a:rPr>
              <a:t>一、放线菌的形态结构</a:t>
            </a:r>
            <a:r>
              <a:rPr kumimoji="1" lang="zh-CN" altLang="en-US" sz="2400" b="1" kern="1200" cap="none" spc="0" normalizeH="0" baseline="0" noProof="0" dirty="0">
                <a:solidFill>
                  <a:srgbClr val="FFFF00"/>
                </a:solidFill>
                <a:latin typeface="Arial" panose="020B0604020202020204" pitchFamily="34" charset="0"/>
                <a:ea typeface="SimSun" panose="02010600030101010101" pitchFamily="2" charset="-122"/>
                <a:cs typeface="Arial" panose="020B0604020202020204" pitchFamily="34" charset="0"/>
              </a:rPr>
              <a:t> </a:t>
            </a:r>
            <a:endParaRPr kumimoji="1" lang="zh-CN" altLang="en-US" sz="2400" b="1" kern="1200" cap="none" spc="0" normalizeH="0" baseline="0" noProof="0" dirty="0">
              <a:solidFill>
                <a:srgbClr val="FFFF00"/>
              </a:solidFill>
              <a:latin typeface="Arial" panose="020B0604020202020204" pitchFamily="34" charset="0"/>
              <a:ea typeface="SimSun" panose="02010600030101010101" pitchFamily="2" charset="-122"/>
              <a:cs typeface="Arial" panose="020B0604020202020204" pitchFamily="34" charset="0"/>
            </a:endParaRPr>
          </a:p>
          <a:p>
            <a:pPr marR="0" defTabSz="914400">
              <a:lnSpc>
                <a:spcPct val="160000"/>
              </a:lnSpc>
              <a:spcBef>
                <a:spcPct val="50000"/>
              </a:spcBef>
              <a:buClrTx/>
              <a:buSzTx/>
              <a:buFont typeface="Arial" panose="020B0604020202020204" pitchFamily="34" charset="0"/>
              <a:buNone/>
              <a:defRPr/>
            </a:pPr>
            <a:r>
              <a:rPr kumimoji="1" lang="en-US" altLang="zh-CN" sz="2400" b="1" kern="1200" cap="none" spc="0" normalizeH="0" baseline="0" noProof="0" dirty="0">
                <a:solidFill>
                  <a:srgbClr val="CC00CC"/>
                </a:solidFill>
                <a:latin typeface="Arial" panose="020B0604020202020204" pitchFamily="34" charset="0"/>
                <a:ea typeface="SimSun" panose="02010600030101010101" pitchFamily="2" charset="-122"/>
                <a:cs typeface="Arial" panose="020B0604020202020204" pitchFamily="34" charset="0"/>
              </a:rPr>
              <a:t>1</a:t>
            </a:r>
            <a:r>
              <a:rPr kumimoji="1" lang="zh-CN" altLang="en-US" sz="2400" b="1" kern="1200" cap="none" spc="0" normalizeH="0" baseline="0" noProof="0" dirty="0">
                <a:solidFill>
                  <a:srgbClr val="CC00CC"/>
                </a:solidFill>
                <a:latin typeface="Arial" panose="020B0604020202020204" pitchFamily="34" charset="0"/>
                <a:ea typeface="SimSun" panose="02010600030101010101" pitchFamily="2" charset="-122"/>
                <a:cs typeface="Arial" panose="020B0604020202020204" pitchFamily="34" charset="0"/>
              </a:rPr>
              <a:t>、典型放线菌</a:t>
            </a:r>
            <a:r>
              <a:rPr kumimoji="1" lang="en-US" altLang="zh-CN" sz="2400" b="1" kern="1200" cap="none" spc="0" normalizeH="0" baseline="0" noProof="0" dirty="0">
                <a:solidFill>
                  <a:srgbClr val="CC00CC"/>
                </a:solidFill>
                <a:latin typeface="Times New Roman" panose="02020603050405020304"/>
                <a:ea typeface="SimSun" panose="02010600030101010101" pitchFamily="2" charset="-122"/>
                <a:cs typeface="Arial" panose="020B0604020202020204" pitchFamily="34" charset="0"/>
              </a:rPr>
              <a:t>——</a:t>
            </a:r>
            <a:r>
              <a:rPr kumimoji="1" lang="zh-CN" altLang="en-US" sz="2400" b="1" kern="1200" cap="none" spc="0" normalizeH="0" baseline="0" noProof="0" dirty="0">
                <a:solidFill>
                  <a:srgbClr val="CC00CC"/>
                </a:solidFill>
                <a:latin typeface="Arial" panose="020B0604020202020204" pitchFamily="34" charset="0"/>
                <a:ea typeface="SimSun" panose="02010600030101010101" pitchFamily="2" charset="-122"/>
                <a:cs typeface="Arial" panose="020B0604020202020204" pitchFamily="34" charset="0"/>
              </a:rPr>
              <a:t>链霉菌的形态结构（个体形态）</a:t>
            </a:r>
            <a:endParaRPr kumimoji="1" lang="zh-CN" altLang="en-US" sz="2400" b="1" kern="1200" cap="none" spc="0" normalizeH="0" baseline="0" noProof="0" dirty="0">
              <a:solidFill>
                <a:srgbClr val="CC00CC"/>
              </a:solidFill>
              <a:latin typeface="Arial" panose="020B0604020202020204" pitchFamily="34" charset="0"/>
              <a:ea typeface="SimSun" panose="02010600030101010101" pitchFamily="2" charset="-122"/>
              <a:cs typeface="Arial" panose="020B0604020202020204" pitchFamily="34" charset="0"/>
            </a:endParaRPr>
          </a:p>
          <a:p>
            <a:pPr marR="0" defTabSz="914400">
              <a:lnSpc>
                <a:spcPct val="160000"/>
              </a:lnSpc>
              <a:spcBef>
                <a:spcPct val="50000"/>
              </a:spcBef>
              <a:buClrTx/>
              <a:buSzTx/>
              <a:buFont typeface="Arial" panose="020B0604020202020204" pitchFamily="34" charset="0"/>
              <a:buNone/>
              <a:defRPr/>
            </a:pPr>
            <a:r>
              <a:rPr kumimoji="1" lang="zh-CN" altLang="en-US" sz="2400" b="1" kern="1200" cap="none" spc="0" normalizeH="0" baseline="0" noProof="0" dirty="0">
                <a:latin typeface="Arial" panose="020B0604020202020204" pitchFamily="34" charset="0"/>
                <a:ea typeface="SimSun" panose="02010600030101010101" pitchFamily="2" charset="-122"/>
                <a:cs typeface="Arial" panose="020B0604020202020204" pitchFamily="34" charset="0"/>
              </a:rPr>
              <a:t>                   </a:t>
            </a:r>
            <a:r>
              <a:rPr kumimoji="1" lang="zh-CN" altLang="en-US" sz="2400" b="1" kern="1200" cap="none" spc="0" normalizeH="0" baseline="0" noProof="0" dirty="0">
                <a:solidFill>
                  <a:srgbClr val="080808"/>
                </a:solidFill>
                <a:effectLst>
                  <a:outerShdw blurRad="38100" dist="38100" dir="2700000" algn="tl">
                    <a:srgbClr val="FFFFFF"/>
                  </a:outerShdw>
                </a:effectLst>
                <a:latin typeface="Arial" panose="020B0604020202020204" pitchFamily="34" charset="0"/>
                <a:ea typeface="SimSun" panose="02010600030101010101" pitchFamily="2" charset="-122"/>
                <a:cs typeface="Arial" panose="020B0604020202020204" pitchFamily="34" charset="0"/>
                <a:hlinkClick r:id="" action="ppaction://hlinkshowjump?jump=nextslide"/>
              </a:rPr>
              <a:t>基内菌丝</a:t>
            </a:r>
            <a:endParaRPr kumimoji="1" lang="zh-CN" altLang="en-US" sz="2400" b="1" kern="1200" cap="none" spc="0" normalizeH="0" baseline="0" noProof="0" dirty="0">
              <a:solidFill>
                <a:srgbClr val="080808"/>
              </a:solidFill>
              <a:effectLst>
                <a:outerShdw blurRad="38100" dist="38100" dir="2700000" algn="tl">
                  <a:srgbClr val="FFFFFF"/>
                </a:outerShdw>
              </a:effectLst>
              <a:latin typeface="Arial" panose="020B0604020202020204" pitchFamily="34" charset="0"/>
              <a:ea typeface="SimSun" panose="02010600030101010101" pitchFamily="2" charset="-122"/>
              <a:cs typeface="Arial" panose="020B0604020202020204" pitchFamily="34" charset="0"/>
            </a:endParaRPr>
          </a:p>
          <a:p>
            <a:pPr marR="0" defTabSz="914400">
              <a:lnSpc>
                <a:spcPct val="160000"/>
              </a:lnSpc>
              <a:spcBef>
                <a:spcPct val="50000"/>
              </a:spcBef>
              <a:buClrTx/>
              <a:buSzTx/>
              <a:buFont typeface="Arial" panose="020B0604020202020204" pitchFamily="34" charset="0"/>
              <a:buNone/>
              <a:defRPr/>
            </a:pPr>
            <a:r>
              <a:rPr kumimoji="1" lang="zh-CN" altLang="en-US" sz="2400" b="1" kern="1200" cap="none" spc="0" normalizeH="0" baseline="0" noProof="0" dirty="0">
                <a:solidFill>
                  <a:srgbClr val="080808"/>
                </a:solidFill>
                <a:effectLst>
                  <a:outerShdw blurRad="38100" dist="38100" dir="2700000" algn="tl">
                    <a:srgbClr val="FFFFFF"/>
                  </a:outerShdw>
                </a:effectLst>
                <a:latin typeface="Arial" panose="020B0604020202020204" pitchFamily="34" charset="0"/>
                <a:ea typeface="SimSun" panose="02010600030101010101" pitchFamily="2" charset="-122"/>
                <a:cs typeface="Arial" panose="020B0604020202020204" pitchFamily="34" charset="0"/>
              </a:rPr>
              <a:t>                    </a:t>
            </a:r>
            <a:r>
              <a:rPr kumimoji="1" lang="zh-CN" altLang="en-US" sz="2400" b="1" kern="1200" cap="none" spc="0" normalizeH="0" baseline="0" noProof="0" dirty="0">
                <a:solidFill>
                  <a:srgbClr val="080808"/>
                </a:solidFill>
                <a:effectLst>
                  <a:outerShdw blurRad="38100" dist="38100" dir="2700000" algn="tl">
                    <a:srgbClr val="FFFFFF"/>
                  </a:outerShdw>
                </a:effectLst>
                <a:latin typeface="Arial" panose="020B0604020202020204" pitchFamily="34" charset="0"/>
                <a:ea typeface="SimSun" panose="02010600030101010101" pitchFamily="2" charset="-122"/>
                <a:cs typeface="Arial" panose="020B0604020202020204" pitchFamily="34" charset="0"/>
                <a:hlinkClick r:id="" action="ppaction://hlinkshowjump?jump=nextslide"/>
              </a:rPr>
              <a:t>气生菌丝</a:t>
            </a:r>
            <a:endParaRPr kumimoji="1" lang="zh-CN" altLang="en-US" sz="2400" b="1" kern="1200" cap="none" spc="0" normalizeH="0" baseline="0" noProof="0" dirty="0">
              <a:solidFill>
                <a:srgbClr val="080808"/>
              </a:solidFill>
              <a:effectLst>
                <a:outerShdw blurRad="38100" dist="38100" dir="2700000" algn="tl">
                  <a:srgbClr val="FFFFFF"/>
                </a:outerShdw>
              </a:effectLst>
              <a:latin typeface="Arial" panose="020B0604020202020204" pitchFamily="34" charset="0"/>
              <a:ea typeface="SimSun" panose="02010600030101010101" pitchFamily="2" charset="-122"/>
              <a:cs typeface="Arial" panose="020B0604020202020204" pitchFamily="34" charset="0"/>
            </a:endParaRPr>
          </a:p>
          <a:p>
            <a:pPr marR="0" defTabSz="914400">
              <a:lnSpc>
                <a:spcPct val="160000"/>
              </a:lnSpc>
              <a:spcBef>
                <a:spcPct val="50000"/>
              </a:spcBef>
              <a:buClrTx/>
              <a:buSzTx/>
              <a:buFont typeface="Arial" panose="020B0604020202020204" pitchFamily="34" charset="0"/>
              <a:buNone/>
              <a:defRPr/>
            </a:pPr>
            <a:r>
              <a:rPr kumimoji="1" lang="zh-CN" altLang="en-US" sz="2400" b="1" kern="1200" cap="none" spc="0" normalizeH="0" baseline="0" noProof="0" dirty="0">
                <a:solidFill>
                  <a:srgbClr val="080808"/>
                </a:solidFill>
                <a:effectLst>
                  <a:outerShdw blurRad="38100" dist="38100" dir="2700000" algn="tl">
                    <a:srgbClr val="FFFFFF"/>
                  </a:outerShdw>
                </a:effectLst>
                <a:latin typeface="Arial" panose="020B0604020202020204" pitchFamily="34" charset="0"/>
                <a:ea typeface="SimSun" panose="02010600030101010101" pitchFamily="2" charset="-122"/>
                <a:cs typeface="Arial" panose="020B0604020202020204" pitchFamily="34" charset="0"/>
              </a:rPr>
              <a:t>                    </a:t>
            </a:r>
            <a:r>
              <a:rPr kumimoji="1" lang="zh-CN" altLang="en-US" sz="2400" b="1" kern="1200" cap="none" spc="0" normalizeH="0" baseline="0" noProof="0" dirty="0">
                <a:solidFill>
                  <a:srgbClr val="080808"/>
                </a:solidFill>
                <a:effectLst>
                  <a:outerShdw blurRad="38100" dist="38100" dir="2700000" algn="tl">
                    <a:srgbClr val="FFFFFF"/>
                  </a:outerShdw>
                </a:effectLst>
                <a:latin typeface="Arial" panose="020B0604020202020204" pitchFamily="34" charset="0"/>
                <a:ea typeface="SimSun" panose="02010600030101010101" pitchFamily="2" charset="-122"/>
                <a:cs typeface="Arial" panose="020B0604020202020204" pitchFamily="34" charset="0"/>
                <a:hlinkClick r:id="" action="ppaction://noaction"/>
              </a:rPr>
              <a:t>孢子丝</a:t>
            </a:r>
            <a:endParaRPr kumimoji="1" lang="zh-CN" altLang="en-US" sz="2400" b="1" kern="1200" cap="none" spc="0" normalizeH="0" baseline="0" noProof="0" dirty="0">
              <a:solidFill>
                <a:srgbClr val="080808"/>
              </a:solidFill>
              <a:effectLst>
                <a:outerShdw blurRad="38100" dist="38100" dir="2700000" algn="tl">
                  <a:srgbClr val="FFFFFF"/>
                </a:outerShdw>
              </a:effectLst>
              <a:latin typeface="Arial" panose="020B0604020202020204" pitchFamily="34" charset="0"/>
              <a:ea typeface="SimSun" panose="02010600030101010101" pitchFamily="2" charset="-122"/>
              <a:cs typeface="Arial" panose="020B0604020202020204" pitchFamily="34" charset="0"/>
            </a:endParaRPr>
          </a:p>
          <a:p>
            <a:pPr marR="0" defTabSz="914400">
              <a:lnSpc>
                <a:spcPct val="160000"/>
              </a:lnSpc>
              <a:spcBef>
                <a:spcPct val="50000"/>
              </a:spcBef>
              <a:buClrTx/>
              <a:buSzTx/>
              <a:buFont typeface="Arial" panose="020B0604020202020204" pitchFamily="34" charset="0"/>
              <a:buNone/>
              <a:defRPr/>
            </a:pPr>
            <a:r>
              <a:rPr kumimoji="1" lang="zh-CN" altLang="en-US" sz="2400" b="1" kern="1200" cap="none" spc="0" normalizeH="0" baseline="0" noProof="0" dirty="0">
                <a:solidFill>
                  <a:srgbClr val="080808"/>
                </a:solidFill>
                <a:effectLst>
                  <a:outerShdw blurRad="38100" dist="38100" dir="2700000" algn="tl">
                    <a:srgbClr val="FFFFFF"/>
                  </a:outerShdw>
                </a:effectLst>
                <a:latin typeface="Arial" panose="020B0604020202020204" pitchFamily="34" charset="0"/>
                <a:ea typeface="SimSun" panose="02010600030101010101" pitchFamily="2" charset="-122"/>
                <a:cs typeface="Arial" panose="020B0604020202020204" pitchFamily="34" charset="0"/>
              </a:rPr>
              <a:t>                    </a:t>
            </a:r>
            <a:r>
              <a:rPr kumimoji="1" lang="zh-CN" altLang="en-US" sz="2400" b="1" kern="1200" cap="none" spc="0" normalizeH="0" baseline="0" noProof="0" dirty="0">
                <a:solidFill>
                  <a:srgbClr val="080808"/>
                </a:solidFill>
                <a:effectLst>
                  <a:outerShdw blurRad="38100" dist="38100" dir="2700000" algn="tl">
                    <a:srgbClr val="FFFFFF"/>
                  </a:outerShdw>
                </a:effectLst>
                <a:latin typeface="Arial" panose="020B0604020202020204" pitchFamily="34" charset="0"/>
                <a:ea typeface="SimSun" panose="02010600030101010101" pitchFamily="2" charset="-122"/>
                <a:cs typeface="Arial" panose="020B0604020202020204" pitchFamily="34" charset="0"/>
                <a:hlinkClick r:id="" action="ppaction://noaction"/>
              </a:rPr>
              <a:t>孢子</a:t>
            </a:r>
            <a:endParaRPr kumimoji="1" lang="zh-CN" altLang="en-US" sz="2400" b="1" kern="1200" cap="none" spc="0" normalizeH="0" baseline="0" noProof="0" dirty="0">
              <a:solidFill>
                <a:srgbClr val="080808"/>
              </a:solidFill>
              <a:effectLst>
                <a:outerShdw blurRad="38100" dist="38100" dir="2700000" algn="tl">
                  <a:srgbClr val="FFFFFF"/>
                </a:outerShdw>
              </a:effectLst>
              <a:latin typeface="Times New Roman" panose="02020603050405020304" pitchFamily="18" charset="0"/>
              <a:ea typeface="SimSun" panose="02010600030101010101" pitchFamily="2" charset="-122"/>
              <a:cs typeface="Arial" panose="020B0604020202020204" pitchFamily="34" charset="0"/>
            </a:endParaRPr>
          </a:p>
        </p:txBody>
      </p:sp>
      <p:sp>
        <p:nvSpPr>
          <p:cNvPr id="176131" name="AutoShape 3"/>
          <p:cNvSpPr/>
          <p:nvPr/>
        </p:nvSpPr>
        <p:spPr>
          <a:xfrm>
            <a:off x="2195830" y="3356928"/>
            <a:ext cx="204788" cy="2374900"/>
          </a:xfrm>
          <a:prstGeom prst="leftBrace">
            <a:avLst>
              <a:gd name="adj1" fmla="val 89231"/>
              <a:gd name="adj2" fmla="val 50000"/>
            </a:avLst>
          </a:prstGeom>
          <a:noFill/>
          <a:ln w="9525" cap="flat" cmpd="sng">
            <a:solidFill>
              <a:srgbClr val="080808"/>
            </a:solidFill>
            <a:prstDash val="solid"/>
            <a:headEnd type="none" w="med" len="med"/>
            <a:tailEnd type="none" w="med" len="med"/>
          </a:ln>
        </p:spPr>
        <p:txBody>
          <a:bodyPr wrap="none" anchor="ctr" anchorCtr="0"/>
          <a:p>
            <a:endParaRPr lang="zh-CN" altLang="en-US" dirty="0">
              <a:latin typeface="Arial" panose="020B0604020202020204" pitchFamily="34" charset="0"/>
              <a:ea typeface="SimSun" panose="02010600030101010101" pitchFamily="2" charset="-122"/>
            </a:endParaRPr>
          </a:p>
        </p:txBody>
      </p:sp>
      <p:sp>
        <p:nvSpPr>
          <p:cNvPr id="82948" name="Text Box 4"/>
          <p:cNvSpPr txBox="1"/>
          <p:nvPr/>
        </p:nvSpPr>
        <p:spPr>
          <a:xfrm>
            <a:off x="1114425" y="188913"/>
            <a:ext cx="7046913" cy="701675"/>
          </a:xfrm>
          <a:prstGeom prst="rect">
            <a:avLst/>
          </a:prstGeom>
          <a:noFill/>
          <a:ln w="9525">
            <a:noFill/>
          </a:ln>
        </p:spPr>
        <p:txBody>
          <a:bodyPr>
            <a:spAutoFit/>
          </a:bodyPr>
          <a:p>
            <a:pPr>
              <a:spcBef>
                <a:spcPct val="50000"/>
              </a:spcBef>
            </a:pPr>
            <a:r>
              <a:rPr lang="zh-CN" altLang="en-US" sz="4000" b="1" dirty="0">
                <a:solidFill>
                  <a:srgbClr val="C00000"/>
                </a:solidFill>
                <a:latin typeface="Times New Roman" panose="02020603050405020304" pitchFamily="18" charset="0"/>
                <a:ea typeface="隶书" pitchFamily="49" charset="-122"/>
              </a:rPr>
              <a:t>第二节 放线菌（</a:t>
            </a:r>
            <a:r>
              <a:rPr lang="en-US" altLang="zh-CN" sz="4000" b="1" dirty="0">
                <a:solidFill>
                  <a:srgbClr val="C00000"/>
                </a:solidFill>
                <a:latin typeface="Times New Roman" panose="02020603050405020304" pitchFamily="18" charset="0"/>
                <a:ea typeface="隶书" pitchFamily="49" charset="-122"/>
              </a:rPr>
              <a:t>actinomycetes</a:t>
            </a:r>
            <a:r>
              <a:rPr lang="zh-CN" altLang="en-US" sz="4000" b="1" dirty="0">
                <a:solidFill>
                  <a:srgbClr val="C00000"/>
                </a:solidFill>
                <a:latin typeface="Times New Roman" panose="02020603050405020304" pitchFamily="18" charset="0"/>
                <a:ea typeface="隶书" pitchFamily="49" charset="-122"/>
              </a:rPr>
              <a:t>）</a:t>
            </a:r>
            <a:endParaRPr lang="zh-CN" altLang="en-US" sz="4000" b="1" dirty="0">
              <a:solidFill>
                <a:srgbClr val="C00000"/>
              </a:solidFill>
              <a:latin typeface="Times New Roman" panose="02020603050405020304" pitchFamily="18" charset="0"/>
              <a:ea typeface="隶书"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nodeType="withEffect">
                                  <p:stCondLst>
                                    <p:cond delay="0"/>
                                  </p:stCondLst>
                                  <p:childTnLst>
                                    <p:set>
                                      <p:cBhvr>
                                        <p:cTn id="6" dur="1" fill="hold">
                                          <p:stCondLst>
                                            <p:cond delay="0"/>
                                          </p:stCondLst>
                                        </p:cTn>
                                        <p:tgtEl>
                                          <p:spTgt spid="176130">
                                            <p:txEl>
                                              <p:charRg st="0" end="12"/>
                                            </p:txEl>
                                          </p:spTgt>
                                        </p:tgtEl>
                                        <p:attrNameLst>
                                          <p:attrName>style.visibility</p:attrName>
                                        </p:attrNameLst>
                                      </p:cBhvr>
                                      <p:to>
                                        <p:strVal val="visible"/>
                                      </p:to>
                                    </p:set>
                                    <p:anim calcmode="lin" valueType="num">
                                      <p:cBhvr>
                                        <p:cTn id="7" dur="1000" fill="hold"/>
                                        <p:tgtEl>
                                          <p:spTgt spid="176130">
                                            <p:txEl>
                                              <p:charRg st="0" end="12"/>
                                            </p:txEl>
                                          </p:spTgt>
                                        </p:tgtEl>
                                        <p:attrNameLst>
                                          <p:attrName>ppt_w</p:attrName>
                                        </p:attrNameLst>
                                      </p:cBhvr>
                                      <p:tavLst>
                                        <p:tav tm="0">
                                          <p:val>
                                            <p:fltVal val="0.000000"/>
                                          </p:val>
                                        </p:tav>
                                        <p:tav tm="100000">
                                          <p:val>
                                            <p:strVal val="#ppt_w"/>
                                          </p:val>
                                        </p:tav>
                                      </p:tavLst>
                                    </p:anim>
                                    <p:anim calcmode="lin" valueType="num">
                                      <p:cBhvr>
                                        <p:cTn id="8" dur="1000" fill="hold"/>
                                        <p:tgtEl>
                                          <p:spTgt spid="176130">
                                            <p:txEl>
                                              <p:charRg st="0" end="12"/>
                                            </p:txEl>
                                          </p:spTgt>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5" fill="hold" nodeType="clickEffect">
                                  <p:stCondLst>
                                    <p:cond delay="0"/>
                                  </p:stCondLst>
                                  <p:childTnLst>
                                    <p:set>
                                      <p:cBhvr>
                                        <p:cTn id="12" dur="1" fill="hold">
                                          <p:stCondLst>
                                            <p:cond delay="0"/>
                                          </p:stCondLst>
                                        </p:cTn>
                                        <p:tgtEl>
                                          <p:spTgt spid="176130">
                                            <p:txEl>
                                              <p:charRg st="12" end="36"/>
                                            </p:txEl>
                                          </p:spTgt>
                                        </p:tgtEl>
                                        <p:attrNameLst>
                                          <p:attrName>style.visibility</p:attrName>
                                        </p:attrNameLst>
                                      </p:cBhvr>
                                      <p:to>
                                        <p:strVal val="visible"/>
                                      </p:to>
                                    </p:set>
                                    <p:animEffect transition="in" filter="blinds(vertical)">
                                      <p:cBhvr>
                                        <p:cTn id="13" dur="1000"/>
                                        <p:tgtEl>
                                          <p:spTgt spid="176130">
                                            <p:txEl>
                                              <p:charRg st="12" end="36"/>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8" presetClass="entr" presetSubtype="16" fill="hold" nodeType="clickEffect">
                                  <p:stCondLst>
                                    <p:cond delay="0"/>
                                  </p:stCondLst>
                                  <p:childTnLst>
                                    <p:set>
                                      <p:cBhvr>
                                        <p:cTn id="17" dur="1" fill="hold">
                                          <p:stCondLst>
                                            <p:cond delay="0"/>
                                          </p:stCondLst>
                                        </p:cTn>
                                        <p:tgtEl>
                                          <p:spTgt spid="176130">
                                            <p:txEl>
                                              <p:charRg st="36" end="61"/>
                                            </p:txEl>
                                          </p:spTgt>
                                        </p:tgtEl>
                                        <p:attrNameLst>
                                          <p:attrName>style.visibility</p:attrName>
                                        </p:attrNameLst>
                                      </p:cBhvr>
                                      <p:to>
                                        <p:strVal val="visible"/>
                                      </p:to>
                                    </p:set>
                                    <p:animEffect transition="in" filter="diamond(in)">
                                      <p:cBhvr>
                                        <p:cTn id="18" dur="1000"/>
                                        <p:tgtEl>
                                          <p:spTgt spid="176130">
                                            <p:txEl>
                                              <p:charRg st="36" end="61"/>
                                            </p:txEl>
                                          </p:spTgt>
                                        </p:tgtEl>
                                      </p:cBhvr>
                                    </p:animEffect>
                                  </p:childTnLst>
                                </p:cTn>
                              </p:par>
                              <p:par>
                                <p:cTn id="19" presetID="8" presetClass="entr" presetSubtype="16" fill="hold" nodeType="withEffect">
                                  <p:stCondLst>
                                    <p:cond delay="0"/>
                                  </p:stCondLst>
                                  <p:childTnLst>
                                    <p:set>
                                      <p:cBhvr>
                                        <p:cTn id="20" dur="1" fill="hold">
                                          <p:stCondLst>
                                            <p:cond delay="0"/>
                                          </p:stCondLst>
                                        </p:cTn>
                                        <p:tgtEl>
                                          <p:spTgt spid="176130">
                                            <p:txEl>
                                              <p:charRg st="61" end="86"/>
                                            </p:txEl>
                                          </p:spTgt>
                                        </p:tgtEl>
                                        <p:attrNameLst>
                                          <p:attrName>style.visibility</p:attrName>
                                        </p:attrNameLst>
                                      </p:cBhvr>
                                      <p:to>
                                        <p:strVal val="visible"/>
                                      </p:to>
                                    </p:set>
                                    <p:animEffect transition="in" filter="diamond(in)">
                                      <p:cBhvr>
                                        <p:cTn id="21" dur="1000"/>
                                        <p:tgtEl>
                                          <p:spTgt spid="176130">
                                            <p:txEl>
                                              <p:charRg st="61" end="86"/>
                                            </p:txEl>
                                          </p:spTgt>
                                        </p:tgtEl>
                                      </p:cBhvr>
                                    </p:animEffect>
                                  </p:childTnLst>
                                </p:cTn>
                              </p:par>
                              <p:par>
                                <p:cTn id="22" presetID="8" presetClass="entr" presetSubtype="16" fill="hold" nodeType="withEffect">
                                  <p:stCondLst>
                                    <p:cond delay="0"/>
                                  </p:stCondLst>
                                  <p:childTnLst>
                                    <p:set>
                                      <p:cBhvr>
                                        <p:cTn id="23" dur="1" fill="hold">
                                          <p:stCondLst>
                                            <p:cond delay="0"/>
                                          </p:stCondLst>
                                        </p:cTn>
                                        <p:tgtEl>
                                          <p:spTgt spid="176130">
                                            <p:txEl>
                                              <p:charRg st="86" end="110"/>
                                            </p:txEl>
                                          </p:spTgt>
                                        </p:tgtEl>
                                        <p:attrNameLst>
                                          <p:attrName>style.visibility</p:attrName>
                                        </p:attrNameLst>
                                      </p:cBhvr>
                                      <p:to>
                                        <p:strVal val="visible"/>
                                      </p:to>
                                    </p:set>
                                    <p:animEffect transition="in" filter="diamond(in)">
                                      <p:cBhvr>
                                        <p:cTn id="24" dur="1000"/>
                                        <p:tgtEl>
                                          <p:spTgt spid="176130">
                                            <p:txEl>
                                              <p:charRg st="86" end="110"/>
                                            </p:txEl>
                                          </p:spTgt>
                                        </p:tgtEl>
                                      </p:cBhvr>
                                    </p:animEffect>
                                  </p:childTnLst>
                                </p:cTn>
                              </p:par>
                              <p:par>
                                <p:cTn id="25" presetID="8" presetClass="entr" presetSubtype="16" fill="hold" nodeType="withEffect">
                                  <p:stCondLst>
                                    <p:cond delay="0"/>
                                  </p:stCondLst>
                                  <p:childTnLst>
                                    <p:set>
                                      <p:cBhvr>
                                        <p:cTn id="26" dur="1" fill="hold">
                                          <p:stCondLst>
                                            <p:cond delay="0"/>
                                          </p:stCondLst>
                                        </p:cTn>
                                        <p:tgtEl>
                                          <p:spTgt spid="176130">
                                            <p:txEl>
                                              <p:charRg st="110" end="133"/>
                                            </p:txEl>
                                          </p:spTgt>
                                        </p:tgtEl>
                                        <p:attrNameLst>
                                          <p:attrName>style.visibility</p:attrName>
                                        </p:attrNameLst>
                                      </p:cBhvr>
                                      <p:to>
                                        <p:strVal val="visible"/>
                                      </p:to>
                                    </p:set>
                                    <p:animEffect transition="in" filter="diamond(in)">
                                      <p:cBhvr>
                                        <p:cTn id="27" dur="1000"/>
                                        <p:tgtEl>
                                          <p:spTgt spid="176130">
                                            <p:txEl>
                                              <p:charRg st="110" end="133"/>
                                            </p:txEl>
                                          </p:spTgt>
                                        </p:tgtEl>
                                      </p:cBhvr>
                                    </p:animEffect>
                                  </p:childTnLst>
                                </p:cTn>
                              </p:par>
                            </p:childTnLst>
                          </p:cTn>
                        </p:par>
                        <p:par>
                          <p:cTn id="28" fill="hold">
                            <p:stCondLst>
                              <p:cond delay="1000"/>
                            </p:stCondLst>
                            <p:childTnLst>
                              <p:par>
                                <p:cTn id="29" presetID="3" presetClass="entr" presetSubtype="10" fill="hold" grpId="0" nodeType="afterEffect">
                                  <p:stCondLst>
                                    <p:cond delay="0"/>
                                  </p:stCondLst>
                                  <p:childTnLst>
                                    <p:set>
                                      <p:cBhvr>
                                        <p:cTn id="30" dur="1" fill="hold">
                                          <p:stCondLst>
                                            <p:cond delay="0"/>
                                          </p:stCondLst>
                                        </p:cTn>
                                        <p:tgtEl>
                                          <p:spTgt spid="176131"/>
                                        </p:tgtEl>
                                        <p:attrNameLst>
                                          <p:attrName>style.visibility</p:attrName>
                                        </p:attrNameLst>
                                      </p:cBhvr>
                                      <p:to>
                                        <p:strVal val="visible"/>
                                      </p:to>
                                    </p:set>
                                    <p:animEffect transition="in" filter="blinds(horizontal)">
                                      <p:cBhvr>
                                        <p:cTn id="31" dur="500"/>
                                        <p:tgtEl>
                                          <p:spTgt spid="1761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6131" grpId="0" bldLvl="0" animBg="1"/>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78178" name="Picture 2" descr="链霉菌"/>
          <p:cNvPicPr>
            <a:picLocks noChangeAspect="1"/>
          </p:cNvPicPr>
          <p:nvPr/>
        </p:nvPicPr>
        <p:blipFill>
          <a:blip r:embed="rId1">
            <a:lum bright="-6000" contrast="18000"/>
          </a:blip>
          <a:srcRect l="3819" t="8347" r="1686" b="3307"/>
          <a:stretch>
            <a:fillRect/>
          </a:stretch>
        </p:blipFill>
        <p:spPr>
          <a:xfrm>
            <a:off x="784225" y="1700213"/>
            <a:ext cx="7343775" cy="4327525"/>
          </a:xfrm>
          <a:prstGeom prst="rect">
            <a:avLst/>
          </a:prstGeom>
          <a:noFill/>
          <a:ln w="57150" cap="flat" cmpd="thickThin">
            <a:solidFill>
              <a:srgbClr val="000080"/>
            </a:solidFill>
            <a:prstDash val="solid"/>
            <a:miter/>
            <a:headEnd type="none" w="med" len="med"/>
            <a:tailEnd type="none" w="med" len="med"/>
          </a:ln>
        </p:spPr>
      </p:pic>
      <p:sp>
        <p:nvSpPr>
          <p:cNvPr id="83971" name="AutoShape 3">
            <a:hlinkClick r:id="" action="ppaction://hlinkshowjump?jump=previousslide"/>
          </p:cNvPr>
          <p:cNvSpPr/>
          <p:nvPr/>
        </p:nvSpPr>
        <p:spPr>
          <a:xfrm>
            <a:off x="8561388" y="6237288"/>
            <a:ext cx="360362" cy="360362"/>
          </a:xfrm>
          <a:prstGeom prst="actionButtonBackPrevious">
            <a:avLst/>
          </a:prstGeom>
          <a:solidFill>
            <a:schemeClr val="accent1"/>
          </a:solidFill>
          <a:ln w="9525">
            <a:noFill/>
          </a:ln>
        </p:spPr>
        <p:txBody>
          <a:bodyPr wrap="none" anchor="ctr" anchorCtr="0"/>
          <a:p>
            <a:endParaRPr lang="zh-CN" altLang="en-US" dirty="0">
              <a:latin typeface="Arial" panose="020B0604020202020204" pitchFamily="34" charset="0"/>
              <a:ea typeface="SimSun" panose="02010600030101010101" pitchFamily="2" charset="-122"/>
            </a:endParaRPr>
          </a:p>
        </p:txBody>
      </p:sp>
      <p:sp>
        <p:nvSpPr>
          <p:cNvPr id="83972" name="Text Box 4"/>
          <p:cNvSpPr txBox="1"/>
          <p:nvPr/>
        </p:nvSpPr>
        <p:spPr>
          <a:xfrm>
            <a:off x="1114425" y="188913"/>
            <a:ext cx="7046913" cy="701675"/>
          </a:xfrm>
          <a:prstGeom prst="rect">
            <a:avLst/>
          </a:prstGeom>
          <a:noFill/>
          <a:ln w="9525">
            <a:noFill/>
          </a:ln>
        </p:spPr>
        <p:txBody>
          <a:bodyPr>
            <a:spAutoFit/>
          </a:bodyPr>
          <a:p>
            <a:pPr>
              <a:spcBef>
                <a:spcPct val="50000"/>
              </a:spcBef>
            </a:pPr>
            <a:r>
              <a:rPr lang="zh-CN" altLang="en-US" sz="4000" b="1" dirty="0">
                <a:solidFill>
                  <a:srgbClr val="C00000"/>
                </a:solidFill>
                <a:latin typeface="Times New Roman" panose="02020603050405020304" pitchFamily="18" charset="0"/>
                <a:ea typeface="隶书" pitchFamily="49" charset="-122"/>
              </a:rPr>
              <a:t>第二节 放线菌（</a:t>
            </a:r>
            <a:r>
              <a:rPr lang="en-US" altLang="zh-CN" sz="4000" b="1" dirty="0">
                <a:solidFill>
                  <a:srgbClr val="C00000"/>
                </a:solidFill>
                <a:latin typeface="Times New Roman" panose="02020603050405020304" pitchFamily="18" charset="0"/>
                <a:ea typeface="隶书" pitchFamily="49" charset="-122"/>
              </a:rPr>
              <a:t>actinomycetes</a:t>
            </a:r>
            <a:r>
              <a:rPr lang="zh-CN" altLang="en-US" sz="4000" b="1" dirty="0">
                <a:solidFill>
                  <a:srgbClr val="C00000"/>
                </a:solidFill>
                <a:latin typeface="Times New Roman" panose="02020603050405020304" pitchFamily="18" charset="0"/>
                <a:ea typeface="隶书" pitchFamily="49" charset="-122"/>
              </a:rPr>
              <a:t>）</a:t>
            </a:r>
            <a:endParaRPr lang="zh-CN" altLang="en-US" sz="4000" b="1" dirty="0">
              <a:solidFill>
                <a:srgbClr val="C00000"/>
              </a:solidFill>
              <a:latin typeface="Times New Roman" panose="02020603050405020304" pitchFamily="18" charset="0"/>
              <a:ea typeface="隶书"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nodeType="withEffect">
                                  <p:stCondLst>
                                    <p:cond delay="0"/>
                                  </p:stCondLst>
                                  <p:childTnLst>
                                    <p:set>
                                      <p:cBhvr>
                                        <p:cTn id="6" dur="1" fill="hold">
                                          <p:stCondLst>
                                            <p:cond delay="0"/>
                                          </p:stCondLst>
                                        </p:cTn>
                                        <p:tgtEl>
                                          <p:spTgt spid="178178"/>
                                        </p:tgtEl>
                                        <p:attrNameLst>
                                          <p:attrName>style.visibility</p:attrName>
                                        </p:attrNameLst>
                                      </p:cBhvr>
                                      <p:to>
                                        <p:strVal val="visible"/>
                                      </p:to>
                                    </p:set>
                                    <p:animEffect transition="in" filter="wheel(4)">
                                      <p:cBhvr>
                                        <p:cTn id="7" dur="1000"/>
                                        <p:tgtEl>
                                          <p:spTgt spid="1781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4994" name="Rectangle 2"/>
          <p:cNvSpPr/>
          <p:nvPr/>
        </p:nvSpPr>
        <p:spPr>
          <a:xfrm>
            <a:off x="1928813" y="2124075"/>
            <a:ext cx="9144000" cy="246063"/>
          </a:xfrm>
          <a:prstGeom prst="rect">
            <a:avLst/>
          </a:prstGeom>
          <a:noFill/>
          <a:ln w="9525">
            <a:noFill/>
          </a:ln>
        </p:spPr>
        <p:txBody>
          <a:bodyPr>
            <a:spAutoFit/>
          </a:bodyPr>
          <a:p>
            <a:endParaRPr lang="zh-CN" altLang="en-US" dirty="0">
              <a:latin typeface="Arial" panose="020B0604020202020204" pitchFamily="34" charset="0"/>
              <a:ea typeface="SimSun" panose="02010600030101010101" pitchFamily="2" charset="-122"/>
            </a:endParaRPr>
          </a:p>
        </p:txBody>
      </p:sp>
      <p:pic>
        <p:nvPicPr>
          <p:cNvPr id="182275" name="Picture 3" descr="1002"/>
          <p:cNvPicPr>
            <a:picLocks noChangeAspect="1"/>
          </p:cNvPicPr>
          <p:nvPr/>
        </p:nvPicPr>
        <p:blipFill>
          <a:blip r:embed="rId1">
            <a:lum contrast="12000"/>
          </a:blip>
          <a:stretch>
            <a:fillRect/>
          </a:stretch>
        </p:blipFill>
        <p:spPr>
          <a:xfrm>
            <a:off x="849313" y="1700213"/>
            <a:ext cx="7239000" cy="3575050"/>
          </a:xfrm>
          <a:prstGeom prst="rect">
            <a:avLst/>
          </a:prstGeom>
          <a:noFill/>
          <a:ln w="57150" cap="flat" cmpd="thickThin">
            <a:solidFill>
              <a:srgbClr val="000000"/>
            </a:solidFill>
            <a:prstDash val="solid"/>
            <a:miter/>
            <a:headEnd type="none" w="med" len="med"/>
            <a:tailEnd type="none" w="med" len="med"/>
          </a:ln>
        </p:spPr>
      </p:pic>
      <p:sp>
        <p:nvSpPr>
          <p:cNvPr id="182276" name="Text Box 4"/>
          <p:cNvSpPr txBox="1"/>
          <p:nvPr/>
        </p:nvSpPr>
        <p:spPr>
          <a:xfrm>
            <a:off x="2976563" y="5589588"/>
            <a:ext cx="3794125" cy="457200"/>
          </a:xfrm>
          <a:prstGeom prst="rect">
            <a:avLst/>
          </a:prstGeom>
          <a:noFill/>
          <a:ln w="9525">
            <a:noFill/>
          </a:ln>
        </p:spPr>
        <p:txBody>
          <a:bodyPr>
            <a:spAutoFit/>
          </a:bodyPr>
          <a:p>
            <a:pPr>
              <a:spcBef>
                <a:spcPct val="50000"/>
              </a:spcBef>
            </a:pPr>
            <a:r>
              <a:rPr lang="zh-CN" altLang="en-US" sz="2000" b="1" dirty="0">
                <a:solidFill>
                  <a:srgbClr val="0000CC"/>
                </a:solidFill>
                <a:latin typeface="SimSun" panose="02010600030101010101" pitchFamily="2" charset="-122"/>
                <a:ea typeface="SimSun" panose="02010600030101010101" pitchFamily="2" charset="-122"/>
              </a:rPr>
              <a:t>链霉菌的形态、构造模式图</a:t>
            </a:r>
            <a:r>
              <a:rPr lang="zh-CN" altLang="en-US" sz="2400" dirty="0">
                <a:solidFill>
                  <a:srgbClr val="0000CC"/>
                </a:solidFill>
                <a:latin typeface="Arial" panose="020B0604020202020204" pitchFamily="34" charset="0"/>
                <a:ea typeface="SimSun" panose="02010600030101010101" pitchFamily="2" charset="-122"/>
              </a:rPr>
              <a:t> </a:t>
            </a:r>
            <a:endParaRPr lang="zh-CN" altLang="en-US" sz="2400" dirty="0">
              <a:solidFill>
                <a:srgbClr val="0000CC"/>
              </a:solidFill>
              <a:latin typeface="Arial" panose="020B0604020202020204" pitchFamily="34" charset="0"/>
              <a:ea typeface="SimSun" panose="02010600030101010101" pitchFamily="2" charset="-122"/>
            </a:endParaRPr>
          </a:p>
        </p:txBody>
      </p:sp>
      <p:sp>
        <p:nvSpPr>
          <p:cNvPr id="84997" name="Text Box 5"/>
          <p:cNvSpPr txBox="1"/>
          <p:nvPr/>
        </p:nvSpPr>
        <p:spPr>
          <a:xfrm>
            <a:off x="1114425" y="188913"/>
            <a:ext cx="7046913" cy="701675"/>
          </a:xfrm>
          <a:prstGeom prst="rect">
            <a:avLst/>
          </a:prstGeom>
          <a:noFill/>
          <a:ln w="9525">
            <a:noFill/>
          </a:ln>
        </p:spPr>
        <p:txBody>
          <a:bodyPr>
            <a:spAutoFit/>
          </a:bodyPr>
          <a:p>
            <a:pPr>
              <a:spcBef>
                <a:spcPct val="50000"/>
              </a:spcBef>
            </a:pPr>
            <a:r>
              <a:rPr lang="zh-CN" altLang="en-US" sz="4000" b="1" dirty="0">
                <a:solidFill>
                  <a:srgbClr val="C00000"/>
                </a:solidFill>
                <a:latin typeface="Times New Roman" panose="02020603050405020304" pitchFamily="18" charset="0"/>
                <a:ea typeface="隶书" pitchFamily="49" charset="-122"/>
              </a:rPr>
              <a:t>第二节 放线菌（</a:t>
            </a:r>
            <a:r>
              <a:rPr lang="en-US" altLang="zh-CN" sz="4000" b="1" dirty="0">
                <a:solidFill>
                  <a:srgbClr val="C00000"/>
                </a:solidFill>
                <a:latin typeface="Times New Roman" panose="02020603050405020304" pitchFamily="18" charset="0"/>
                <a:ea typeface="隶书" pitchFamily="49" charset="-122"/>
              </a:rPr>
              <a:t>actinomycetes</a:t>
            </a:r>
            <a:r>
              <a:rPr lang="zh-CN" altLang="en-US" sz="4000" b="1" dirty="0">
                <a:solidFill>
                  <a:srgbClr val="C00000"/>
                </a:solidFill>
                <a:latin typeface="Times New Roman" panose="02020603050405020304" pitchFamily="18" charset="0"/>
                <a:ea typeface="隶书" pitchFamily="49" charset="-122"/>
              </a:rPr>
              <a:t>）</a:t>
            </a:r>
            <a:endParaRPr lang="zh-CN" altLang="en-US" sz="4000" b="1" dirty="0">
              <a:solidFill>
                <a:srgbClr val="C00000"/>
              </a:solidFill>
              <a:latin typeface="Times New Roman" panose="02020603050405020304" pitchFamily="18" charset="0"/>
              <a:ea typeface="隶书"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nodeType="withEffect">
                                  <p:stCondLst>
                                    <p:cond delay="0"/>
                                  </p:stCondLst>
                                  <p:childTnLst>
                                    <p:set>
                                      <p:cBhvr>
                                        <p:cTn id="6" dur="1" fill="hold">
                                          <p:stCondLst>
                                            <p:cond delay="0"/>
                                          </p:stCondLst>
                                        </p:cTn>
                                        <p:tgtEl>
                                          <p:spTgt spid="182275"/>
                                        </p:tgtEl>
                                        <p:attrNameLst>
                                          <p:attrName>style.visibility</p:attrName>
                                        </p:attrNameLst>
                                      </p:cBhvr>
                                      <p:to>
                                        <p:strVal val="visible"/>
                                      </p:to>
                                    </p:set>
                                    <p:animEffect transition="in" filter="wedge">
                                      <p:cBhvr>
                                        <p:cTn id="7" dur="1000"/>
                                        <p:tgtEl>
                                          <p:spTgt spid="182275"/>
                                        </p:tgtEl>
                                      </p:cBhvr>
                                    </p:animEffect>
                                  </p:childTnLst>
                                </p:cTn>
                              </p:par>
                            </p:childTnLst>
                          </p:cTn>
                        </p:par>
                        <p:par>
                          <p:cTn id="8" fill="hold">
                            <p:stCondLst>
                              <p:cond delay="1000"/>
                            </p:stCondLst>
                            <p:childTnLst>
                              <p:par>
                                <p:cTn id="9" presetID="3" presetClass="entr" presetSubtype="10" fill="hold" grpId="0" nodeType="afterEffect">
                                  <p:stCondLst>
                                    <p:cond delay="0"/>
                                  </p:stCondLst>
                                  <p:childTnLst>
                                    <p:set>
                                      <p:cBhvr>
                                        <p:cTn id="10" dur="1" fill="hold">
                                          <p:stCondLst>
                                            <p:cond delay="0"/>
                                          </p:stCondLst>
                                        </p:cTn>
                                        <p:tgtEl>
                                          <p:spTgt spid="182276"/>
                                        </p:tgtEl>
                                        <p:attrNameLst>
                                          <p:attrName>style.visibility</p:attrName>
                                        </p:attrNameLst>
                                      </p:cBhvr>
                                      <p:to>
                                        <p:strVal val="visible"/>
                                      </p:to>
                                    </p:set>
                                    <p:animEffect transition="in" filter="blinds(horizontal)">
                                      <p:cBhvr>
                                        <p:cTn id="11" dur="500"/>
                                        <p:tgtEl>
                                          <p:spTgt spid="1822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2276" grpId="0"/>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84322" name="Picture 2" descr="放线菌菌落"/>
          <p:cNvPicPr>
            <a:picLocks noChangeAspect="1"/>
          </p:cNvPicPr>
          <p:nvPr/>
        </p:nvPicPr>
        <p:blipFill>
          <a:blip r:embed="rId1">
            <a:lum bright="-6000" contrast="18000"/>
          </a:blip>
          <a:srcRect l="4990" r="3012" b="16411"/>
          <a:stretch>
            <a:fillRect/>
          </a:stretch>
        </p:blipFill>
        <p:spPr>
          <a:xfrm>
            <a:off x="450850" y="1412875"/>
            <a:ext cx="8229600" cy="3848100"/>
          </a:xfrm>
          <a:prstGeom prst="rect">
            <a:avLst/>
          </a:prstGeom>
          <a:noFill/>
          <a:ln w="76200" cap="flat" cmpd="tri">
            <a:solidFill>
              <a:srgbClr val="000080"/>
            </a:solidFill>
            <a:prstDash val="solid"/>
            <a:miter/>
            <a:headEnd type="none" w="med" len="med"/>
            <a:tailEnd type="none" w="med" len="med"/>
          </a:ln>
        </p:spPr>
      </p:pic>
      <p:sp>
        <p:nvSpPr>
          <p:cNvPr id="184323" name="Text Box 3"/>
          <p:cNvSpPr txBox="1"/>
          <p:nvPr/>
        </p:nvSpPr>
        <p:spPr>
          <a:xfrm>
            <a:off x="1247775" y="5589588"/>
            <a:ext cx="6858000" cy="701675"/>
          </a:xfrm>
          <a:prstGeom prst="rect">
            <a:avLst/>
          </a:prstGeom>
          <a:noFill/>
          <a:ln w="9525">
            <a:noFill/>
          </a:ln>
        </p:spPr>
        <p:txBody>
          <a:bodyPr>
            <a:spAutoFit/>
          </a:bodyPr>
          <a:p>
            <a:pPr marL="1612900" indent="-1612900">
              <a:spcBef>
                <a:spcPct val="50000"/>
              </a:spcBef>
            </a:pPr>
            <a:r>
              <a:rPr lang="zh-CN" altLang="en-US" sz="2000" b="1" dirty="0">
                <a:solidFill>
                  <a:srgbClr val="CC00CC"/>
                </a:solidFill>
                <a:latin typeface="Times New Roman" panose="02020603050405020304" pitchFamily="18" charset="0"/>
                <a:ea typeface="SimSun" panose="02010600030101010101" pitchFamily="2" charset="-122"/>
              </a:rPr>
              <a:t>放线菌菌落：基内菌丝、气生菌丝（活的 － 绿色， 死的 － 白色）和孢子丝（弯曲的淡蓝色）</a:t>
            </a:r>
            <a:endParaRPr lang="zh-CN" altLang="en-US" sz="2000" b="1" dirty="0">
              <a:solidFill>
                <a:srgbClr val="CC00CC"/>
              </a:solidFill>
              <a:latin typeface="Times New Roman" panose="02020603050405020304" pitchFamily="18" charset="0"/>
              <a:ea typeface="SimSun" panose="02010600030101010101" pitchFamily="2" charset="-122"/>
            </a:endParaRPr>
          </a:p>
        </p:txBody>
      </p:sp>
      <p:sp>
        <p:nvSpPr>
          <p:cNvPr id="86020" name="Text Box 4"/>
          <p:cNvSpPr txBox="1"/>
          <p:nvPr/>
        </p:nvSpPr>
        <p:spPr>
          <a:xfrm>
            <a:off x="1114425" y="188913"/>
            <a:ext cx="7046913" cy="701675"/>
          </a:xfrm>
          <a:prstGeom prst="rect">
            <a:avLst/>
          </a:prstGeom>
          <a:noFill/>
          <a:ln w="9525">
            <a:noFill/>
          </a:ln>
        </p:spPr>
        <p:txBody>
          <a:bodyPr>
            <a:spAutoFit/>
          </a:bodyPr>
          <a:p>
            <a:pPr>
              <a:spcBef>
                <a:spcPct val="50000"/>
              </a:spcBef>
            </a:pPr>
            <a:r>
              <a:rPr lang="zh-CN" altLang="en-US" sz="4000" b="1" dirty="0">
                <a:solidFill>
                  <a:srgbClr val="C00000"/>
                </a:solidFill>
                <a:latin typeface="Times New Roman" panose="02020603050405020304" pitchFamily="18" charset="0"/>
                <a:ea typeface="隶书" pitchFamily="49" charset="-122"/>
              </a:rPr>
              <a:t>第二节 放线菌（</a:t>
            </a:r>
            <a:r>
              <a:rPr lang="en-US" altLang="zh-CN" sz="4000" b="1" dirty="0">
                <a:solidFill>
                  <a:srgbClr val="C00000"/>
                </a:solidFill>
                <a:latin typeface="Times New Roman" panose="02020603050405020304" pitchFamily="18" charset="0"/>
                <a:ea typeface="隶书" pitchFamily="49" charset="-122"/>
              </a:rPr>
              <a:t>actinomycetes</a:t>
            </a:r>
            <a:r>
              <a:rPr lang="zh-CN" altLang="en-US" sz="4000" b="1" dirty="0">
                <a:solidFill>
                  <a:srgbClr val="C00000"/>
                </a:solidFill>
                <a:latin typeface="Times New Roman" panose="02020603050405020304" pitchFamily="18" charset="0"/>
                <a:ea typeface="隶书" pitchFamily="49" charset="-122"/>
              </a:rPr>
              <a:t>）</a:t>
            </a:r>
            <a:endParaRPr lang="zh-CN" altLang="en-US" sz="4000" b="1" dirty="0">
              <a:solidFill>
                <a:srgbClr val="C00000"/>
              </a:solidFill>
              <a:latin typeface="Times New Roman" panose="02020603050405020304" pitchFamily="18" charset="0"/>
              <a:ea typeface="隶书"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withEffect">
                                  <p:stCondLst>
                                    <p:cond delay="0"/>
                                  </p:stCondLst>
                                  <p:childTnLst>
                                    <p:set>
                                      <p:cBhvr>
                                        <p:cTn id="6" dur="1" fill="hold">
                                          <p:stCondLst>
                                            <p:cond delay="0"/>
                                          </p:stCondLst>
                                        </p:cTn>
                                        <p:tgtEl>
                                          <p:spTgt spid="184322"/>
                                        </p:tgtEl>
                                        <p:attrNameLst>
                                          <p:attrName>style.visibility</p:attrName>
                                        </p:attrNameLst>
                                      </p:cBhvr>
                                      <p:to>
                                        <p:strVal val="visible"/>
                                      </p:to>
                                    </p:set>
                                    <p:animEffect transition="in" filter="checkerboard(across)">
                                      <p:cBhvr>
                                        <p:cTn id="7" dur="1000"/>
                                        <p:tgtEl>
                                          <p:spTgt spid="184322"/>
                                        </p:tgtEl>
                                      </p:cBhvr>
                                    </p:animEffect>
                                  </p:childTnLst>
                                </p:cTn>
                              </p:par>
                            </p:childTnLst>
                          </p:cTn>
                        </p:par>
                        <p:par>
                          <p:cTn id="8" fill="hold">
                            <p:stCondLst>
                              <p:cond delay="1000"/>
                            </p:stCondLst>
                            <p:childTnLst>
                              <p:par>
                                <p:cTn id="9" presetID="3" presetClass="entr" presetSubtype="10" fill="hold" grpId="0" nodeType="afterEffect">
                                  <p:stCondLst>
                                    <p:cond delay="0"/>
                                  </p:stCondLst>
                                  <p:childTnLst>
                                    <p:set>
                                      <p:cBhvr>
                                        <p:cTn id="10" dur="1" fill="hold">
                                          <p:stCondLst>
                                            <p:cond delay="0"/>
                                          </p:stCondLst>
                                        </p:cTn>
                                        <p:tgtEl>
                                          <p:spTgt spid="184323"/>
                                        </p:tgtEl>
                                        <p:attrNameLst>
                                          <p:attrName>style.visibility</p:attrName>
                                        </p:attrNameLst>
                                      </p:cBhvr>
                                      <p:to>
                                        <p:strVal val="visible"/>
                                      </p:to>
                                    </p:set>
                                    <p:animEffect transition="in" filter="blinds(horizontal)">
                                      <p:cBhvr>
                                        <p:cTn id="11" dur="500"/>
                                        <p:tgtEl>
                                          <p:spTgt spid="1843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23" grpId="0"/>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5346" name="Text Box 2"/>
          <p:cNvSpPr txBox="1"/>
          <p:nvPr/>
        </p:nvSpPr>
        <p:spPr>
          <a:xfrm>
            <a:off x="2378075" y="6283325"/>
            <a:ext cx="3886200" cy="457200"/>
          </a:xfrm>
          <a:prstGeom prst="rect">
            <a:avLst/>
          </a:prstGeom>
          <a:noFill/>
          <a:ln w="9525">
            <a:noFill/>
          </a:ln>
        </p:spPr>
        <p:txBody>
          <a:bodyPr>
            <a:spAutoFit/>
          </a:bodyPr>
          <a:p>
            <a:pPr>
              <a:spcBef>
                <a:spcPct val="50000"/>
              </a:spcBef>
            </a:pPr>
            <a:r>
              <a:rPr lang="zh-CN" altLang="en-US" sz="2400" b="1" dirty="0">
                <a:solidFill>
                  <a:srgbClr val="080808"/>
                </a:solidFill>
                <a:latin typeface="Arial" panose="020B0604020202020204" pitchFamily="34" charset="0"/>
                <a:ea typeface="SimSun" panose="02010600030101010101" pitchFamily="2" charset="-122"/>
              </a:rPr>
              <a:t>链霉菌的各种孢子丝形态</a:t>
            </a:r>
            <a:endParaRPr lang="zh-CN" altLang="en-US" sz="2400" b="1" dirty="0">
              <a:solidFill>
                <a:srgbClr val="080808"/>
              </a:solidFill>
              <a:latin typeface="Arial" panose="020B0604020202020204" pitchFamily="34" charset="0"/>
              <a:ea typeface="SimSun" panose="02010600030101010101" pitchFamily="2" charset="-122"/>
            </a:endParaRPr>
          </a:p>
        </p:txBody>
      </p:sp>
      <p:sp>
        <p:nvSpPr>
          <p:cNvPr id="87043" name="Rectangle 3"/>
          <p:cNvSpPr/>
          <p:nvPr/>
        </p:nvSpPr>
        <p:spPr>
          <a:xfrm>
            <a:off x="1962150" y="947738"/>
            <a:ext cx="9144000" cy="246062"/>
          </a:xfrm>
          <a:prstGeom prst="rect">
            <a:avLst/>
          </a:prstGeom>
          <a:noFill/>
          <a:ln w="9525">
            <a:noFill/>
          </a:ln>
        </p:spPr>
        <p:txBody>
          <a:bodyPr>
            <a:spAutoFit/>
          </a:bodyPr>
          <a:p>
            <a:endParaRPr lang="zh-CN" altLang="en-US" dirty="0">
              <a:latin typeface="Arial" panose="020B0604020202020204" pitchFamily="34" charset="0"/>
              <a:ea typeface="SimSun" panose="02010600030101010101" pitchFamily="2" charset="-122"/>
            </a:endParaRPr>
          </a:p>
        </p:txBody>
      </p:sp>
      <p:pic>
        <p:nvPicPr>
          <p:cNvPr id="185348" name="Picture 4" descr="1003"/>
          <p:cNvPicPr>
            <a:picLocks noChangeAspect="1"/>
          </p:cNvPicPr>
          <p:nvPr/>
        </p:nvPicPr>
        <p:blipFill>
          <a:blip r:embed="rId1">
            <a:lum bright="-6000" contrast="12000"/>
          </a:blip>
          <a:stretch>
            <a:fillRect/>
          </a:stretch>
        </p:blipFill>
        <p:spPr>
          <a:xfrm>
            <a:off x="2051685" y="1617345"/>
            <a:ext cx="4907280" cy="4665980"/>
          </a:xfrm>
          <a:prstGeom prst="rect">
            <a:avLst/>
          </a:prstGeom>
          <a:noFill/>
          <a:ln w="57150" cap="flat" cmpd="thinThick">
            <a:solidFill>
              <a:srgbClr val="008000"/>
            </a:solidFill>
            <a:prstDash val="solid"/>
            <a:miter/>
            <a:headEnd type="none" w="med" len="med"/>
            <a:tailEnd type="none" w="med" len="med"/>
          </a:ln>
        </p:spPr>
      </p:pic>
      <p:sp>
        <p:nvSpPr>
          <p:cNvPr id="87045" name="Text Box 5"/>
          <p:cNvSpPr txBox="1"/>
          <p:nvPr/>
        </p:nvSpPr>
        <p:spPr>
          <a:xfrm>
            <a:off x="1114425" y="188913"/>
            <a:ext cx="7046913" cy="701675"/>
          </a:xfrm>
          <a:prstGeom prst="rect">
            <a:avLst/>
          </a:prstGeom>
          <a:noFill/>
          <a:ln w="9525">
            <a:noFill/>
          </a:ln>
        </p:spPr>
        <p:txBody>
          <a:bodyPr>
            <a:spAutoFit/>
          </a:bodyPr>
          <a:p>
            <a:pPr>
              <a:spcBef>
                <a:spcPct val="50000"/>
              </a:spcBef>
            </a:pPr>
            <a:r>
              <a:rPr lang="zh-CN" altLang="en-US" sz="4000" b="1" dirty="0">
                <a:solidFill>
                  <a:srgbClr val="C00000"/>
                </a:solidFill>
                <a:latin typeface="Times New Roman" panose="02020603050405020304" pitchFamily="18" charset="0"/>
                <a:ea typeface="隶书" pitchFamily="49" charset="-122"/>
              </a:rPr>
              <a:t>第二节 放线菌（</a:t>
            </a:r>
            <a:r>
              <a:rPr lang="en-US" altLang="zh-CN" sz="4000" b="1" dirty="0">
                <a:solidFill>
                  <a:srgbClr val="C00000"/>
                </a:solidFill>
                <a:latin typeface="Times New Roman" panose="02020603050405020304" pitchFamily="18" charset="0"/>
                <a:ea typeface="隶书" pitchFamily="49" charset="-122"/>
              </a:rPr>
              <a:t>actinomycetes</a:t>
            </a:r>
            <a:r>
              <a:rPr lang="zh-CN" altLang="en-US" sz="4000" b="1" dirty="0">
                <a:solidFill>
                  <a:srgbClr val="C00000"/>
                </a:solidFill>
                <a:latin typeface="Times New Roman" panose="02020603050405020304" pitchFamily="18" charset="0"/>
                <a:ea typeface="隶书" pitchFamily="49" charset="-122"/>
              </a:rPr>
              <a:t>）</a:t>
            </a:r>
            <a:endParaRPr lang="zh-CN" altLang="en-US" sz="4000" b="1" dirty="0">
              <a:solidFill>
                <a:srgbClr val="C00000"/>
              </a:solidFill>
              <a:latin typeface="Times New Roman" panose="02020603050405020304" pitchFamily="18" charset="0"/>
              <a:ea typeface="隶书"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nodeType="withEffect">
                                  <p:stCondLst>
                                    <p:cond delay="0"/>
                                  </p:stCondLst>
                                  <p:childTnLst>
                                    <p:set>
                                      <p:cBhvr>
                                        <p:cTn id="6" dur="1" fill="hold">
                                          <p:stCondLst>
                                            <p:cond delay="0"/>
                                          </p:stCondLst>
                                        </p:cTn>
                                        <p:tgtEl>
                                          <p:spTgt spid="185348"/>
                                        </p:tgtEl>
                                        <p:attrNameLst>
                                          <p:attrName>style.visibility</p:attrName>
                                        </p:attrNameLst>
                                      </p:cBhvr>
                                      <p:to>
                                        <p:strVal val="visible"/>
                                      </p:to>
                                    </p:set>
                                    <p:animEffect transition="in" filter="diamond(in)">
                                      <p:cBhvr>
                                        <p:cTn id="7" dur="2000"/>
                                        <p:tgtEl>
                                          <p:spTgt spid="185348"/>
                                        </p:tgtEl>
                                      </p:cBhvr>
                                    </p:animEffect>
                                  </p:childTnLst>
                                </p:cTn>
                              </p:par>
                            </p:childTnLst>
                          </p:cTn>
                        </p:par>
                        <p:par>
                          <p:cTn id="8" fill="hold">
                            <p:stCondLst>
                              <p:cond delay="2000"/>
                            </p:stCondLst>
                            <p:childTnLst>
                              <p:par>
                                <p:cTn id="9" presetID="3" presetClass="entr" presetSubtype="10" fill="hold" grpId="0" nodeType="afterEffect">
                                  <p:stCondLst>
                                    <p:cond delay="0"/>
                                  </p:stCondLst>
                                  <p:childTnLst>
                                    <p:set>
                                      <p:cBhvr>
                                        <p:cTn id="10" dur="1" fill="hold">
                                          <p:stCondLst>
                                            <p:cond delay="0"/>
                                          </p:stCondLst>
                                        </p:cTn>
                                        <p:tgtEl>
                                          <p:spTgt spid="185346"/>
                                        </p:tgtEl>
                                        <p:attrNameLst>
                                          <p:attrName>style.visibility</p:attrName>
                                        </p:attrNameLst>
                                      </p:cBhvr>
                                      <p:to>
                                        <p:strVal val="visible"/>
                                      </p:to>
                                    </p:set>
                                    <p:animEffect transition="in" filter="blinds(horizontal)">
                                      <p:cBhvr>
                                        <p:cTn id="11" dur="500"/>
                                        <p:tgtEl>
                                          <p:spTgt spid="1853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5346" grpId="0"/>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7394" name="Text Box 2"/>
          <p:cNvSpPr txBox="1"/>
          <p:nvPr/>
        </p:nvSpPr>
        <p:spPr>
          <a:xfrm>
            <a:off x="490538" y="1484948"/>
            <a:ext cx="7445375" cy="4832350"/>
          </a:xfrm>
          <a:prstGeom prst="rect">
            <a:avLst/>
          </a:prstGeom>
          <a:noFill/>
          <a:ln w="9525">
            <a:noFill/>
          </a:ln>
        </p:spPr>
        <p:txBody>
          <a:bodyPr>
            <a:spAutoFit/>
          </a:bodyPr>
          <a:p>
            <a:pPr marL="2473325" indent="-2473325">
              <a:spcBef>
                <a:spcPct val="50000"/>
              </a:spcBef>
            </a:pPr>
            <a:r>
              <a:rPr lang="zh-CN" altLang="en-US" sz="3200" b="1" dirty="0">
                <a:solidFill>
                  <a:srgbClr val="0000CC"/>
                </a:solidFill>
                <a:latin typeface="Times New Roman" panose="02020603050405020304" pitchFamily="18" charset="0"/>
                <a:ea typeface="黑体" panose="02010609060101010101" pitchFamily="2" charset="-122"/>
              </a:rPr>
              <a:t>二、放线菌的繁殖</a:t>
            </a:r>
            <a:r>
              <a:rPr lang="zh-CN" altLang="en-US" sz="2400" dirty="0">
                <a:latin typeface="Arial" panose="020B0604020202020204" pitchFamily="34" charset="0"/>
                <a:ea typeface="SimSun" panose="02010600030101010101" pitchFamily="2" charset="-122"/>
              </a:rPr>
              <a:t> </a:t>
            </a:r>
            <a:endParaRPr lang="zh-CN" altLang="en-US" sz="2400" dirty="0">
              <a:latin typeface="Arial" panose="020B0604020202020204" pitchFamily="34" charset="0"/>
              <a:ea typeface="SimSun" panose="02010600030101010101" pitchFamily="2" charset="-122"/>
            </a:endParaRPr>
          </a:p>
          <a:p>
            <a:pPr marL="2473325" indent="-2473325" algn="just">
              <a:spcBef>
                <a:spcPct val="50000"/>
              </a:spcBef>
            </a:pPr>
            <a:r>
              <a:rPr lang="zh-CN" altLang="en-US" sz="2400" b="1" dirty="0">
                <a:solidFill>
                  <a:srgbClr val="CC00CC"/>
                </a:solidFill>
                <a:latin typeface="Times New Roman" panose="02020603050405020304" pitchFamily="18" charset="0"/>
                <a:ea typeface="SimSun" panose="02010600030101010101" pitchFamily="2" charset="-122"/>
              </a:rPr>
              <a:t>⑴ 借孢子</a:t>
            </a:r>
            <a:endParaRPr lang="zh-CN" altLang="en-US" sz="2400" b="1" dirty="0">
              <a:solidFill>
                <a:srgbClr val="CC00CC"/>
              </a:solidFill>
              <a:latin typeface="Times New Roman" panose="02020603050405020304" pitchFamily="18" charset="0"/>
              <a:ea typeface="SimSun" panose="02010600030101010101" pitchFamily="2" charset="-122"/>
            </a:endParaRPr>
          </a:p>
          <a:p>
            <a:pPr marL="2473325" indent="-2473325" algn="just">
              <a:spcBef>
                <a:spcPct val="50000"/>
              </a:spcBef>
            </a:pPr>
            <a:r>
              <a:rPr lang="zh-CN" altLang="en-US" sz="2400" dirty="0">
                <a:latin typeface="SimSun" panose="02010600030101010101" pitchFamily="2" charset="-122"/>
                <a:ea typeface="SimSun" panose="02010600030101010101" pitchFamily="2" charset="-122"/>
              </a:rPr>
              <a:t>   </a:t>
            </a:r>
            <a:r>
              <a:rPr lang="zh-CN" altLang="en-US" sz="2400" dirty="0">
                <a:solidFill>
                  <a:srgbClr val="080808"/>
                </a:solidFill>
                <a:latin typeface="SimSun" panose="02010600030101010101" pitchFamily="2" charset="-122"/>
                <a:ea typeface="SimSun" panose="02010600030101010101" pitchFamily="2" charset="-122"/>
              </a:rPr>
              <a:t>◆ </a:t>
            </a:r>
            <a:r>
              <a:rPr lang="zh-CN" altLang="en-US" sz="2400" b="1" dirty="0">
                <a:solidFill>
                  <a:srgbClr val="080808"/>
                </a:solidFill>
                <a:latin typeface="SimSun" panose="02010600030101010101" pitchFamily="2" charset="-122"/>
                <a:ea typeface="SimSun" panose="02010600030101010101" pitchFamily="2" charset="-122"/>
              </a:rPr>
              <a:t>分生孢子：</a:t>
            </a:r>
            <a:r>
              <a:rPr lang="zh-CN" altLang="en-US" sz="2400" b="1" dirty="0">
                <a:solidFill>
                  <a:srgbClr val="080808"/>
                </a:solidFill>
                <a:latin typeface="Times New Roman" panose="02020603050405020304" pitchFamily="18" charset="0"/>
                <a:ea typeface="楷体_GB2312" pitchFamily="49" charset="-122"/>
              </a:rPr>
              <a:t>最常见。如 </a:t>
            </a:r>
            <a:r>
              <a:rPr lang="en-US" altLang="zh-CN" sz="2400" b="1" i="1" dirty="0">
                <a:solidFill>
                  <a:srgbClr val="080808"/>
                </a:solidFill>
                <a:latin typeface="Times New Roman" panose="02020603050405020304" pitchFamily="18" charset="0"/>
                <a:ea typeface="楷体_GB2312" pitchFamily="49" charset="-122"/>
              </a:rPr>
              <a:t>Streptomyces</a:t>
            </a:r>
            <a:r>
              <a:rPr lang="zh-CN" altLang="en-US" sz="2400" b="1" dirty="0">
                <a:solidFill>
                  <a:srgbClr val="080808"/>
                </a:solidFill>
                <a:latin typeface="Times New Roman" panose="02020603050405020304" pitchFamily="18" charset="0"/>
                <a:ea typeface="楷体_GB2312" pitchFamily="49" charset="-122"/>
              </a:rPr>
              <a:t>（链霉菌属）等大多数种类。</a:t>
            </a:r>
            <a:endParaRPr lang="zh-CN" altLang="en-US" sz="2400" b="1" dirty="0">
              <a:solidFill>
                <a:srgbClr val="080808"/>
              </a:solidFill>
              <a:latin typeface="Times New Roman" panose="02020603050405020304" pitchFamily="18" charset="0"/>
              <a:ea typeface="楷体_GB2312" pitchFamily="49" charset="-122"/>
            </a:endParaRPr>
          </a:p>
          <a:p>
            <a:pPr marL="2473325" indent="-2473325" algn="just">
              <a:spcBef>
                <a:spcPct val="50000"/>
              </a:spcBef>
            </a:pPr>
            <a:r>
              <a:rPr lang="zh-CN" altLang="en-US" sz="2400" b="1" dirty="0">
                <a:solidFill>
                  <a:srgbClr val="080808"/>
                </a:solidFill>
                <a:latin typeface="SimSun" panose="02010600030101010101" pitchFamily="2" charset="-122"/>
                <a:ea typeface="SimSun" panose="02010600030101010101" pitchFamily="2" charset="-122"/>
              </a:rPr>
              <a:t>   ◆ 孢囊孢子： </a:t>
            </a:r>
            <a:r>
              <a:rPr lang="zh-CN" altLang="en-US" sz="2400" b="1" dirty="0">
                <a:solidFill>
                  <a:srgbClr val="080808"/>
                </a:solidFill>
                <a:latin typeface="Times New Roman" panose="02020603050405020304" pitchFamily="18" charset="0"/>
                <a:ea typeface="楷体_GB2312" pitchFamily="49" charset="-122"/>
              </a:rPr>
              <a:t>无鞭毛：如 </a:t>
            </a:r>
            <a:r>
              <a:rPr lang="en-US" altLang="zh-CN" sz="2400" b="1" dirty="0">
                <a:solidFill>
                  <a:srgbClr val="080808"/>
                </a:solidFill>
                <a:latin typeface="Times New Roman" panose="02020603050405020304" pitchFamily="18" charset="0"/>
                <a:ea typeface="楷体_GB2312" pitchFamily="49" charset="-122"/>
              </a:rPr>
              <a:t>Streptosporangium</a:t>
            </a:r>
            <a:endParaRPr lang="en-US" altLang="zh-CN" sz="2400" b="1" dirty="0">
              <a:solidFill>
                <a:srgbClr val="080808"/>
              </a:solidFill>
              <a:latin typeface="Times New Roman" panose="02020603050405020304" pitchFamily="18" charset="0"/>
              <a:ea typeface="楷体_GB2312" pitchFamily="49" charset="-122"/>
            </a:endParaRPr>
          </a:p>
          <a:p>
            <a:pPr marL="2473325" indent="-2473325" algn="just">
              <a:spcBef>
                <a:spcPct val="50000"/>
              </a:spcBef>
            </a:pPr>
            <a:r>
              <a:rPr lang="en-US" altLang="zh-CN" sz="2400" b="1" dirty="0">
                <a:solidFill>
                  <a:srgbClr val="080808"/>
                </a:solidFill>
                <a:latin typeface="Times New Roman" panose="02020603050405020304" pitchFamily="18" charset="0"/>
                <a:ea typeface="楷体_GB2312" pitchFamily="49" charset="-122"/>
              </a:rPr>
              <a:t>                                  </a:t>
            </a:r>
            <a:r>
              <a:rPr lang="zh-CN" altLang="en-US" sz="2400" b="1" dirty="0">
                <a:solidFill>
                  <a:srgbClr val="080808"/>
                </a:solidFill>
                <a:latin typeface="Times New Roman" panose="02020603050405020304" pitchFamily="18" charset="0"/>
                <a:ea typeface="楷体_GB2312" pitchFamily="49" charset="-122"/>
              </a:rPr>
              <a:t>有鞭毛：如 </a:t>
            </a:r>
            <a:r>
              <a:rPr lang="en-US" altLang="zh-CN" sz="2400" b="1" dirty="0">
                <a:solidFill>
                  <a:srgbClr val="080808"/>
                </a:solidFill>
                <a:latin typeface="Times New Roman" panose="02020603050405020304" pitchFamily="18" charset="0"/>
                <a:ea typeface="楷体_GB2312" pitchFamily="49" charset="-122"/>
              </a:rPr>
              <a:t>Actinoplanes</a:t>
            </a:r>
            <a:endParaRPr lang="en-US" altLang="zh-CN" sz="2400" b="1" dirty="0">
              <a:solidFill>
                <a:srgbClr val="080808"/>
              </a:solidFill>
              <a:latin typeface="Times New Roman" panose="02020603050405020304" pitchFamily="18" charset="0"/>
              <a:ea typeface="楷体_GB2312" pitchFamily="49" charset="-122"/>
            </a:endParaRPr>
          </a:p>
          <a:p>
            <a:pPr marL="2473325" indent="-2473325" algn="just">
              <a:spcBef>
                <a:spcPct val="50000"/>
              </a:spcBef>
            </a:pPr>
            <a:r>
              <a:rPr lang="en-US" altLang="zh-CN" sz="2400" b="1" dirty="0">
                <a:solidFill>
                  <a:srgbClr val="CC00CC"/>
                </a:solidFill>
                <a:latin typeface="Times New Roman" panose="02020603050405020304" pitchFamily="18" charset="0"/>
                <a:ea typeface="SimSun" panose="02010600030101010101" pitchFamily="2" charset="-122"/>
              </a:rPr>
              <a:t>⑵ </a:t>
            </a:r>
            <a:r>
              <a:rPr lang="zh-CN" altLang="en-US" sz="2400" b="1" dirty="0">
                <a:solidFill>
                  <a:srgbClr val="CC00CC"/>
                </a:solidFill>
                <a:latin typeface="Times New Roman" panose="02020603050405020304" pitchFamily="18" charset="0"/>
                <a:ea typeface="SimSun" panose="02010600030101010101" pitchFamily="2" charset="-122"/>
              </a:rPr>
              <a:t>借菌丝</a:t>
            </a:r>
            <a:endParaRPr lang="zh-CN" altLang="en-US" sz="2400" b="1" dirty="0">
              <a:solidFill>
                <a:srgbClr val="CC00CC"/>
              </a:solidFill>
              <a:latin typeface="Times New Roman" panose="02020603050405020304" pitchFamily="18" charset="0"/>
              <a:ea typeface="SimSun" panose="02010600030101010101" pitchFamily="2" charset="-122"/>
            </a:endParaRPr>
          </a:p>
          <a:p>
            <a:pPr marL="2473325" indent="-2473325" algn="just">
              <a:spcBef>
                <a:spcPct val="50000"/>
              </a:spcBef>
            </a:pPr>
            <a:r>
              <a:rPr lang="zh-CN" altLang="en-US" sz="2400" b="1" dirty="0">
                <a:latin typeface="SimSun" panose="02010600030101010101" pitchFamily="2" charset="-122"/>
                <a:ea typeface="SimSun" panose="02010600030101010101" pitchFamily="2" charset="-122"/>
              </a:rPr>
              <a:t>   </a:t>
            </a:r>
            <a:r>
              <a:rPr lang="zh-CN" altLang="en-US" sz="2400" b="1" dirty="0">
                <a:solidFill>
                  <a:srgbClr val="080808"/>
                </a:solidFill>
                <a:latin typeface="SimSun" panose="02010600030101010101" pitchFamily="2" charset="-122"/>
                <a:ea typeface="SimSun" panose="02010600030101010101" pitchFamily="2" charset="-122"/>
              </a:rPr>
              <a:t>◆ 基内菌丝断裂：</a:t>
            </a:r>
            <a:r>
              <a:rPr lang="zh-CN" altLang="en-US" sz="2400" b="1" dirty="0">
                <a:solidFill>
                  <a:srgbClr val="080808"/>
                </a:solidFill>
                <a:latin typeface="Times New Roman" panose="02020603050405020304" pitchFamily="18" charset="0"/>
                <a:ea typeface="楷体_GB2312" pitchFamily="49" charset="-122"/>
              </a:rPr>
              <a:t>如 </a:t>
            </a:r>
            <a:r>
              <a:rPr lang="en-US" altLang="zh-CN" sz="2400" b="1" dirty="0">
                <a:solidFill>
                  <a:srgbClr val="080808"/>
                </a:solidFill>
                <a:latin typeface="Times New Roman" panose="02020603050405020304" pitchFamily="18" charset="0"/>
                <a:ea typeface="楷体_GB2312" pitchFamily="49" charset="-122"/>
              </a:rPr>
              <a:t>Nocardia</a:t>
            </a:r>
            <a:r>
              <a:rPr lang="zh-CN" altLang="en-US" sz="2400" b="1" dirty="0">
                <a:solidFill>
                  <a:srgbClr val="080808"/>
                </a:solidFill>
                <a:latin typeface="Times New Roman" panose="02020603050405020304" pitchFamily="18" charset="0"/>
                <a:ea typeface="楷体_GB2312" pitchFamily="49" charset="-122"/>
              </a:rPr>
              <a:t>等</a:t>
            </a:r>
            <a:endParaRPr lang="zh-CN" altLang="en-US" sz="2400" b="1" dirty="0">
              <a:solidFill>
                <a:srgbClr val="080808"/>
              </a:solidFill>
              <a:latin typeface="Times New Roman" panose="02020603050405020304" pitchFamily="18" charset="0"/>
              <a:ea typeface="楷体_GB2312" pitchFamily="49" charset="-122"/>
            </a:endParaRPr>
          </a:p>
          <a:p>
            <a:pPr marL="2473325" indent="-2473325">
              <a:spcBef>
                <a:spcPct val="50000"/>
              </a:spcBef>
            </a:pPr>
            <a:r>
              <a:rPr lang="zh-CN" altLang="en-US" sz="2400" b="1" dirty="0">
                <a:solidFill>
                  <a:srgbClr val="080808"/>
                </a:solidFill>
                <a:latin typeface="SimSun" panose="02010600030101010101" pitchFamily="2" charset="-122"/>
                <a:ea typeface="SimSun" panose="02010600030101010101" pitchFamily="2" charset="-122"/>
              </a:rPr>
              <a:t>   ◆ 任何菌丝片段：</a:t>
            </a:r>
            <a:r>
              <a:rPr lang="zh-CN" altLang="en-US" sz="2400" b="1" dirty="0">
                <a:solidFill>
                  <a:srgbClr val="080808"/>
                </a:solidFill>
                <a:latin typeface="Times New Roman" panose="02020603050405020304" pitchFamily="18" charset="0"/>
                <a:ea typeface="楷体_GB2312" pitchFamily="49" charset="-122"/>
              </a:rPr>
              <a:t>如各种放线菌 </a:t>
            </a:r>
            <a:endParaRPr lang="zh-CN" altLang="en-US" sz="2400" b="1" dirty="0">
              <a:solidFill>
                <a:srgbClr val="080808"/>
              </a:solidFill>
              <a:latin typeface="Times New Roman" panose="02020603050405020304" pitchFamily="18" charset="0"/>
              <a:ea typeface="楷体_GB2312" pitchFamily="49" charset="-122"/>
            </a:endParaRPr>
          </a:p>
        </p:txBody>
      </p:sp>
      <p:sp>
        <p:nvSpPr>
          <p:cNvPr id="187395" name="AutoShape 3"/>
          <p:cNvSpPr/>
          <p:nvPr/>
        </p:nvSpPr>
        <p:spPr>
          <a:xfrm>
            <a:off x="2816225" y="3859848"/>
            <a:ext cx="73025" cy="576262"/>
          </a:xfrm>
          <a:prstGeom prst="leftBrace">
            <a:avLst>
              <a:gd name="adj1" fmla="val 60719"/>
              <a:gd name="adj2" fmla="val 50000"/>
            </a:avLst>
          </a:prstGeom>
          <a:noFill/>
          <a:ln w="9525" cap="flat" cmpd="sng">
            <a:solidFill>
              <a:srgbClr val="080808"/>
            </a:solidFill>
            <a:prstDash val="solid"/>
            <a:headEnd type="none" w="med" len="med"/>
            <a:tailEnd type="none" w="med" len="med"/>
          </a:ln>
        </p:spPr>
        <p:txBody>
          <a:bodyPr wrap="none" anchor="ctr" anchorCtr="0"/>
          <a:p>
            <a:endParaRPr lang="zh-CN" altLang="en-US" dirty="0">
              <a:latin typeface="Arial" panose="020B0604020202020204" pitchFamily="34" charset="0"/>
              <a:ea typeface="SimSun" panose="02010600030101010101" pitchFamily="2" charset="-122"/>
            </a:endParaRPr>
          </a:p>
        </p:txBody>
      </p:sp>
      <p:sp>
        <p:nvSpPr>
          <p:cNvPr id="89092" name="Text Box 4"/>
          <p:cNvSpPr txBox="1"/>
          <p:nvPr/>
        </p:nvSpPr>
        <p:spPr>
          <a:xfrm>
            <a:off x="1114425" y="188913"/>
            <a:ext cx="7046913" cy="701675"/>
          </a:xfrm>
          <a:prstGeom prst="rect">
            <a:avLst/>
          </a:prstGeom>
          <a:noFill/>
          <a:ln w="9525">
            <a:noFill/>
          </a:ln>
        </p:spPr>
        <p:txBody>
          <a:bodyPr>
            <a:spAutoFit/>
          </a:bodyPr>
          <a:p>
            <a:pPr>
              <a:spcBef>
                <a:spcPct val="50000"/>
              </a:spcBef>
            </a:pPr>
            <a:r>
              <a:rPr lang="zh-CN" altLang="en-US" sz="4000" b="1" dirty="0">
                <a:solidFill>
                  <a:srgbClr val="C00000"/>
                </a:solidFill>
                <a:latin typeface="Times New Roman" panose="02020603050405020304" pitchFamily="18" charset="0"/>
                <a:ea typeface="隶书" pitchFamily="49" charset="-122"/>
              </a:rPr>
              <a:t>第二节 放线菌（</a:t>
            </a:r>
            <a:r>
              <a:rPr lang="en-US" altLang="zh-CN" sz="4000" b="1" dirty="0">
                <a:solidFill>
                  <a:srgbClr val="C00000"/>
                </a:solidFill>
                <a:latin typeface="Times New Roman" panose="02020603050405020304" pitchFamily="18" charset="0"/>
                <a:ea typeface="隶书" pitchFamily="49" charset="-122"/>
              </a:rPr>
              <a:t>actinomycetes</a:t>
            </a:r>
            <a:r>
              <a:rPr lang="zh-CN" altLang="en-US" sz="4000" b="1" dirty="0">
                <a:solidFill>
                  <a:srgbClr val="C00000"/>
                </a:solidFill>
                <a:latin typeface="Times New Roman" panose="02020603050405020304" pitchFamily="18" charset="0"/>
                <a:ea typeface="隶书" pitchFamily="49" charset="-122"/>
              </a:rPr>
              <a:t>）</a:t>
            </a:r>
            <a:endParaRPr lang="zh-CN" altLang="en-US" sz="4000" b="1" dirty="0">
              <a:solidFill>
                <a:srgbClr val="C00000"/>
              </a:solidFill>
              <a:latin typeface="Times New Roman" panose="02020603050405020304" pitchFamily="18" charset="0"/>
              <a:ea typeface="隶书"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nodeType="withEffect">
                                  <p:stCondLst>
                                    <p:cond delay="0"/>
                                  </p:stCondLst>
                                  <p:childTnLst>
                                    <p:set>
                                      <p:cBhvr>
                                        <p:cTn id="6" dur="1" fill="hold">
                                          <p:stCondLst>
                                            <p:cond delay="0"/>
                                          </p:stCondLst>
                                        </p:cTn>
                                        <p:tgtEl>
                                          <p:spTgt spid="187394">
                                            <p:txEl>
                                              <p:charRg st="0" end="10"/>
                                            </p:txEl>
                                          </p:spTgt>
                                        </p:tgtEl>
                                        <p:attrNameLst>
                                          <p:attrName>style.visibility</p:attrName>
                                        </p:attrNameLst>
                                      </p:cBhvr>
                                      <p:to>
                                        <p:strVal val="visible"/>
                                      </p:to>
                                    </p:set>
                                    <p:anim calcmode="lin" valueType="num">
                                      <p:cBhvr>
                                        <p:cTn id="7" dur="1000" fill="hold"/>
                                        <p:tgtEl>
                                          <p:spTgt spid="187394">
                                            <p:txEl>
                                              <p:charRg st="0" end="10"/>
                                            </p:txEl>
                                          </p:spTgt>
                                        </p:tgtEl>
                                        <p:attrNameLst>
                                          <p:attrName>ppt_w</p:attrName>
                                        </p:attrNameLst>
                                      </p:cBhvr>
                                      <p:tavLst>
                                        <p:tav tm="0">
                                          <p:val>
                                            <p:fltVal val="0.000000"/>
                                          </p:val>
                                        </p:tav>
                                        <p:tav tm="100000">
                                          <p:val>
                                            <p:strVal val="#ppt_w"/>
                                          </p:val>
                                        </p:tav>
                                      </p:tavLst>
                                    </p:anim>
                                    <p:anim calcmode="lin" valueType="num">
                                      <p:cBhvr>
                                        <p:cTn id="8" dur="1000" fill="hold"/>
                                        <p:tgtEl>
                                          <p:spTgt spid="187394">
                                            <p:txEl>
                                              <p:charRg st="0" end="10"/>
                                            </p:txEl>
                                          </p:spTgt>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5" presetClass="entr" presetSubtype="10" fill="hold" nodeType="clickEffect">
                                  <p:stCondLst>
                                    <p:cond delay="0"/>
                                  </p:stCondLst>
                                  <p:childTnLst>
                                    <p:set>
                                      <p:cBhvr>
                                        <p:cTn id="12" dur="1" fill="hold">
                                          <p:stCondLst>
                                            <p:cond delay="0"/>
                                          </p:stCondLst>
                                        </p:cTn>
                                        <p:tgtEl>
                                          <p:spTgt spid="187394">
                                            <p:txEl>
                                              <p:charRg st="10" end="16"/>
                                            </p:txEl>
                                          </p:spTgt>
                                        </p:tgtEl>
                                        <p:attrNameLst>
                                          <p:attrName>style.visibility</p:attrName>
                                        </p:attrNameLst>
                                      </p:cBhvr>
                                      <p:to>
                                        <p:strVal val="visible"/>
                                      </p:to>
                                    </p:set>
                                    <p:animEffect transition="in" filter="checkerboard(across)">
                                      <p:cBhvr>
                                        <p:cTn id="13" dur="500"/>
                                        <p:tgtEl>
                                          <p:spTgt spid="187394">
                                            <p:txEl>
                                              <p:charRg st="10" end="16"/>
                                            </p:txEl>
                                          </p:spTgt>
                                        </p:tgtEl>
                                      </p:cBhvr>
                                    </p:animEffect>
                                  </p:childTnLst>
                                </p:cTn>
                              </p:par>
                              <p:par>
                                <p:cTn id="14" presetID="5" presetClass="entr" presetSubtype="10" fill="hold" nodeType="withEffect">
                                  <p:stCondLst>
                                    <p:cond delay="0"/>
                                  </p:stCondLst>
                                  <p:childTnLst>
                                    <p:set>
                                      <p:cBhvr>
                                        <p:cTn id="15" dur="1" fill="hold">
                                          <p:stCondLst>
                                            <p:cond delay="0"/>
                                          </p:stCondLst>
                                        </p:cTn>
                                        <p:tgtEl>
                                          <p:spTgt spid="187394">
                                            <p:txEl>
                                              <p:charRg st="16" end="58"/>
                                            </p:txEl>
                                          </p:spTgt>
                                        </p:tgtEl>
                                        <p:attrNameLst>
                                          <p:attrName>style.visibility</p:attrName>
                                        </p:attrNameLst>
                                      </p:cBhvr>
                                      <p:to>
                                        <p:strVal val="visible"/>
                                      </p:to>
                                    </p:set>
                                    <p:animEffect transition="in" filter="checkerboard(across)">
                                      <p:cBhvr>
                                        <p:cTn id="16" dur="500"/>
                                        <p:tgtEl>
                                          <p:spTgt spid="187394">
                                            <p:txEl>
                                              <p:charRg st="16" end="58"/>
                                            </p:txEl>
                                          </p:spTgt>
                                        </p:tgtEl>
                                      </p:cBhvr>
                                    </p:animEffect>
                                  </p:childTnLst>
                                </p:cTn>
                              </p:par>
                              <p:par>
                                <p:cTn id="17" presetID="5" presetClass="entr" presetSubtype="10" fill="hold" nodeType="withEffect">
                                  <p:stCondLst>
                                    <p:cond delay="0"/>
                                  </p:stCondLst>
                                  <p:childTnLst>
                                    <p:set>
                                      <p:cBhvr>
                                        <p:cTn id="18" dur="1" fill="hold">
                                          <p:stCondLst>
                                            <p:cond delay="0"/>
                                          </p:stCondLst>
                                        </p:cTn>
                                        <p:tgtEl>
                                          <p:spTgt spid="187394">
                                            <p:txEl>
                                              <p:charRg st="58" end="93"/>
                                            </p:txEl>
                                          </p:spTgt>
                                        </p:tgtEl>
                                        <p:attrNameLst>
                                          <p:attrName>style.visibility</p:attrName>
                                        </p:attrNameLst>
                                      </p:cBhvr>
                                      <p:to>
                                        <p:strVal val="visible"/>
                                      </p:to>
                                    </p:set>
                                    <p:animEffect transition="in" filter="checkerboard(across)">
                                      <p:cBhvr>
                                        <p:cTn id="19" dur="500"/>
                                        <p:tgtEl>
                                          <p:spTgt spid="187394">
                                            <p:txEl>
                                              <p:charRg st="58" end="93"/>
                                            </p:txEl>
                                          </p:spTgt>
                                        </p:tgtEl>
                                      </p:cBhvr>
                                    </p:animEffect>
                                  </p:childTnLst>
                                </p:cTn>
                              </p:par>
                              <p:par>
                                <p:cTn id="20" presetID="5" presetClass="entr" presetSubtype="10" fill="hold" nodeType="withEffect">
                                  <p:stCondLst>
                                    <p:cond delay="0"/>
                                  </p:stCondLst>
                                  <p:childTnLst>
                                    <p:set>
                                      <p:cBhvr>
                                        <p:cTn id="21" dur="1" fill="hold">
                                          <p:stCondLst>
                                            <p:cond delay="0"/>
                                          </p:stCondLst>
                                        </p:cTn>
                                        <p:tgtEl>
                                          <p:spTgt spid="187394">
                                            <p:txEl>
                                              <p:charRg st="93" end="146"/>
                                            </p:txEl>
                                          </p:spTgt>
                                        </p:tgtEl>
                                        <p:attrNameLst>
                                          <p:attrName>style.visibility</p:attrName>
                                        </p:attrNameLst>
                                      </p:cBhvr>
                                      <p:to>
                                        <p:strVal val="visible"/>
                                      </p:to>
                                    </p:set>
                                    <p:animEffect transition="in" filter="checkerboard(across)">
                                      <p:cBhvr>
                                        <p:cTn id="22" dur="500"/>
                                        <p:tgtEl>
                                          <p:spTgt spid="187394">
                                            <p:txEl>
                                              <p:charRg st="93" end="146"/>
                                            </p:txEl>
                                          </p:spTgt>
                                        </p:tgtEl>
                                      </p:cBhvr>
                                    </p:animEffect>
                                  </p:childTnLst>
                                </p:cTn>
                              </p:par>
                            </p:childTnLst>
                          </p:cTn>
                        </p:par>
                        <p:par>
                          <p:cTn id="23" fill="hold">
                            <p:stCondLst>
                              <p:cond delay="500"/>
                            </p:stCondLst>
                            <p:childTnLst>
                              <p:par>
                                <p:cTn id="24" presetID="3" presetClass="entr" presetSubtype="10" fill="hold" grpId="0" nodeType="afterEffect">
                                  <p:stCondLst>
                                    <p:cond delay="0"/>
                                  </p:stCondLst>
                                  <p:childTnLst>
                                    <p:set>
                                      <p:cBhvr>
                                        <p:cTn id="25" dur="1" fill="hold">
                                          <p:stCondLst>
                                            <p:cond delay="0"/>
                                          </p:stCondLst>
                                        </p:cTn>
                                        <p:tgtEl>
                                          <p:spTgt spid="187395"/>
                                        </p:tgtEl>
                                        <p:attrNameLst>
                                          <p:attrName>style.visibility</p:attrName>
                                        </p:attrNameLst>
                                      </p:cBhvr>
                                      <p:to>
                                        <p:strVal val="visible"/>
                                      </p:to>
                                    </p:set>
                                    <p:animEffect transition="in" filter="blinds(horizontal)">
                                      <p:cBhvr>
                                        <p:cTn id="26" dur="500"/>
                                        <p:tgtEl>
                                          <p:spTgt spid="187395"/>
                                        </p:tgtEl>
                                      </p:cBhvr>
                                    </p:animEffect>
                                  </p:childTnLst>
                                </p:cTn>
                              </p:par>
                            </p:childTnLst>
                          </p:cTn>
                        </p:par>
                      </p:childTnLst>
                    </p:cTn>
                  </p:par>
                  <p:par>
                    <p:cTn id="27" fill="hold">
                      <p:stCondLst>
                        <p:cond delay="indefinite"/>
                      </p:stCondLst>
                      <p:childTnLst>
                        <p:par>
                          <p:cTn id="28" fill="hold">
                            <p:stCondLst>
                              <p:cond delay="0"/>
                            </p:stCondLst>
                            <p:childTnLst>
                              <p:par>
                                <p:cTn id="29" presetID="6" presetClass="entr" presetSubtype="16" fill="hold" nodeType="clickEffect">
                                  <p:stCondLst>
                                    <p:cond delay="0"/>
                                  </p:stCondLst>
                                  <p:childTnLst>
                                    <p:set>
                                      <p:cBhvr>
                                        <p:cTn id="30" dur="1" fill="hold">
                                          <p:stCondLst>
                                            <p:cond delay="0"/>
                                          </p:stCondLst>
                                        </p:cTn>
                                        <p:tgtEl>
                                          <p:spTgt spid="187394">
                                            <p:txEl>
                                              <p:charRg st="146" end="152"/>
                                            </p:txEl>
                                          </p:spTgt>
                                        </p:tgtEl>
                                        <p:attrNameLst>
                                          <p:attrName>style.visibility</p:attrName>
                                        </p:attrNameLst>
                                      </p:cBhvr>
                                      <p:to>
                                        <p:strVal val="visible"/>
                                      </p:to>
                                    </p:set>
                                    <p:animEffect transition="in" filter="circle(in)">
                                      <p:cBhvr>
                                        <p:cTn id="31" dur="1000"/>
                                        <p:tgtEl>
                                          <p:spTgt spid="187394">
                                            <p:txEl>
                                              <p:charRg st="146" end="152"/>
                                            </p:txEl>
                                          </p:spTgt>
                                        </p:tgtEl>
                                      </p:cBhvr>
                                    </p:animEffect>
                                  </p:childTnLst>
                                </p:cTn>
                              </p:par>
                              <p:par>
                                <p:cTn id="32" presetID="6" presetClass="entr" presetSubtype="16" fill="hold" nodeType="withEffect">
                                  <p:stCondLst>
                                    <p:cond delay="0"/>
                                  </p:stCondLst>
                                  <p:childTnLst>
                                    <p:set>
                                      <p:cBhvr>
                                        <p:cTn id="33" dur="1" fill="hold">
                                          <p:stCondLst>
                                            <p:cond delay="0"/>
                                          </p:stCondLst>
                                        </p:cTn>
                                        <p:tgtEl>
                                          <p:spTgt spid="187394">
                                            <p:txEl>
                                              <p:charRg st="152" end="176"/>
                                            </p:txEl>
                                          </p:spTgt>
                                        </p:tgtEl>
                                        <p:attrNameLst>
                                          <p:attrName>style.visibility</p:attrName>
                                        </p:attrNameLst>
                                      </p:cBhvr>
                                      <p:to>
                                        <p:strVal val="visible"/>
                                      </p:to>
                                    </p:set>
                                    <p:animEffect transition="in" filter="circle(in)">
                                      <p:cBhvr>
                                        <p:cTn id="34" dur="1000"/>
                                        <p:tgtEl>
                                          <p:spTgt spid="187394">
                                            <p:txEl>
                                              <p:charRg st="152" end="176"/>
                                            </p:txEl>
                                          </p:spTgt>
                                        </p:tgtEl>
                                      </p:cBhvr>
                                    </p:animEffect>
                                  </p:childTnLst>
                                </p:cTn>
                              </p:par>
                              <p:par>
                                <p:cTn id="35" presetID="6" presetClass="entr" presetSubtype="16" fill="hold" nodeType="withEffect">
                                  <p:stCondLst>
                                    <p:cond delay="0"/>
                                  </p:stCondLst>
                                  <p:childTnLst>
                                    <p:set>
                                      <p:cBhvr>
                                        <p:cTn id="36" dur="1" fill="hold">
                                          <p:stCondLst>
                                            <p:cond delay="0"/>
                                          </p:stCondLst>
                                        </p:cTn>
                                        <p:tgtEl>
                                          <p:spTgt spid="187394">
                                            <p:txEl>
                                              <p:charRg st="176" end="196"/>
                                            </p:txEl>
                                          </p:spTgt>
                                        </p:tgtEl>
                                        <p:attrNameLst>
                                          <p:attrName>style.visibility</p:attrName>
                                        </p:attrNameLst>
                                      </p:cBhvr>
                                      <p:to>
                                        <p:strVal val="visible"/>
                                      </p:to>
                                    </p:set>
                                    <p:animEffect transition="in" filter="circle(in)">
                                      <p:cBhvr>
                                        <p:cTn id="37" dur="1000"/>
                                        <p:tgtEl>
                                          <p:spTgt spid="187394">
                                            <p:txEl>
                                              <p:charRg st="176" end="19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7395" grpId="0" bldLvl="0" animBg="1"/>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9442" name="Text Box 2"/>
          <p:cNvSpPr txBox="1"/>
          <p:nvPr/>
        </p:nvSpPr>
        <p:spPr>
          <a:xfrm>
            <a:off x="490538" y="1555433"/>
            <a:ext cx="7848600" cy="4551362"/>
          </a:xfrm>
          <a:prstGeom prst="rect">
            <a:avLst/>
          </a:prstGeom>
          <a:noFill/>
          <a:ln w="9525">
            <a:noFill/>
          </a:ln>
        </p:spPr>
        <p:txBody>
          <a:bodyPr>
            <a:spAutoFit/>
          </a:bodyPr>
          <a:p>
            <a:pPr algn="just">
              <a:spcBef>
                <a:spcPct val="50000"/>
              </a:spcBef>
            </a:pPr>
            <a:r>
              <a:rPr lang="zh-CN" altLang="en-US" sz="3200" b="1" dirty="0">
                <a:solidFill>
                  <a:srgbClr val="0000CC"/>
                </a:solidFill>
                <a:latin typeface="Times New Roman" panose="02020603050405020304" pitchFamily="18" charset="0"/>
                <a:ea typeface="黑体" panose="02010609060101010101" pitchFamily="2" charset="-122"/>
              </a:rPr>
              <a:t>三、放线菌的群体特征</a:t>
            </a:r>
            <a:endParaRPr lang="zh-CN" altLang="en-US" sz="3200" b="1" dirty="0">
              <a:solidFill>
                <a:srgbClr val="0000CC"/>
              </a:solidFill>
              <a:latin typeface="Times New Roman" panose="02020603050405020304" pitchFamily="18" charset="0"/>
              <a:ea typeface="黑体" panose="02010609060101010101" pitchFamily="2" charset="-122"/>
            </a:endParaRPr>
          </a:p>
          <a:p>
            <a:pPr algn="just">
              <a:lnSpc>
                <a:spcPct val="150000"/>
              </a:lnSpc>
              <a:spcBef>
                <a:spcPct val="50000"/>
              </a:spcBef>
            </a:pPr>
            <a:r>
              <a:rPr lang="en-US" altLang="zh-CN" sz="2800" b="1" dirty="0">
                <a:solidFill>
                  <a:srgbClr val="A50021"/>
                </a:solidFill>
                <a:latin typeface="Arial" panose="020B0604020202020204" pitchFamily="34" charset="0"/>
                <a:ea typeface="SimSun" panose="02010600030101010101" pitchFamily="2" charset="-122"/>
              </a:rPr>
              <a:t>1</a:t>
            </a:r>
            <a:r>
              <a:rPr lang="zh-CN" altLang="en-US" sz="2800" b="1" dirty="0">
                <a:solidFill>
                  <a:srgbClr val="A50021"/>
                </a:solidFill>
                <a:latin typeface="Arial" panose="020B0604020202020204" pitchFamily="34" charset="0"/>
                <a:ea typeface="SimSun" panose="02010600030101010101" pitchFamily="2" charset="-122"/>
              </a:rPr>
              <a:t>、在固体培养基上的特征：</a:t>
            </a:r>
            <a:endParaRPr lang="zh-CN" altLang="en-US" sz="2800" b="1" dirty="0">
              <a:solidFill>
                <a:srgbClr val="A50021"/>
              </a:solidFill>
              <a:latin typeface="Arial" panose="020B0604020202020204" pitchFamily="34" charset="0"/>
              <a:ea typeface="SimSun" panose="02010600030101010101" pitchFamily="2" charset="-122"/>
            </a:endParaRPr>
          </a:p>
          <a:p>
            <a:pPr>
              <a:lnSpc>
                <a:spcPct val="170000"/>
              </a:lnSpc>
              <a:spcBef>
                <a:spcPct val="50000"/>
              </a:spcBef>
            </a:pPr>
            <a:r>
              <a:rPr lang="zh-CN" altLang="en-US" sz="2400" b="1" dirty="0">
                <a:latin typeface="SimSun" panose="02010600030101010101" pitchFamily="2" charset="-122"/>
                <a:ea typeface="SimSun" panose="02010600030101010101" pitchFamily="2" charset="-122"/>
              </a:rPr>
              <a:t>    </a:t>
            </a:r>
            <a:r>
              <a:rPr lang="zh-CN" altLang="en-US" sz="2800" b="1" dirty="0">
                <a:solidFill>
                  <a:srgbClr val="080808"/>
                </a:solidFill>
                <a:latin typeface="楷体_GB2312" pitchFamily="49" charset="-122"/>
                <a:ea typeface="楷体_GB2312" pitchFamily="49" charset="-122"/>
              </a:rPr>
              <a:t>干燥、不透明、表面呈致密的丝绒状，上有一薄层彩色的</a:t>
            </a:r>
            <a:r>
              <a:rPr lang="zh-CN" altLang="en-US" sz="2800" b="1" dirty="0">
                <a:solidFill>
                  <a:srgbClr val="080808"/>
                </a:solidFill>
                <a:latin typeface="Times New Roman" panose="02020603050405020304" pitchFamily="18" charset="0"/>
                <a:ea typeface="楷体_GB2312" pitchFamily="49" charset="-122"/>
              </a:rPr>
              <a:t>“</a:t>
            </a:r>
            <a:r>
              <a:rPr lang="zh-CN" altLang="en-US" sz="2800" b="1" dirty="0">
                <a:solidFill>
                  <a:srgbClr val="080808"/>
                </a:solidFill>
                <a:latin typeface="楷体_GB2312" pitchFamily="49" charset="-122"/>
                <a:ea typeface="楷体_GB2312" pitchFamily="49" charset="-122"/>
              </a:rPr>
              <a:t>干粉</a:t>
            </a:r>
            <a:r>
              <a:rPr lang="zh-CN" altLang="en-US" sz="2800" b="1" dirty="0">
                <a:solidFill>
                  <a:srgbClr val="080808"/>
                </a:solidFill>
                <a:latin typeface="Times New Roman" panose="02020603050405020304" pitchFamily="18" charset="0"/>
                <a:ea typeface="楷体_GB2312" pitchFamily="49" charset="-122"/>
              </a:rPr>
              <a:t>”</a:t>
            </a:r>
            <a:r>
              <a:rPr lang="zh-CN" altLang="en-US" sz="2800" b="1" dirty="0">
                <a:solidFill>
                  <a:srgbClr val="080808"/>
                </a:solidFill>
                <a:latin typeface="楷体_GB2312" pitchFamily="49" charset="-122"/>
                <a:ea typeface="楷体_GB2312" pitchFamily="49" charset="-122"/>
              </a:rPr>
              <a:t>；菌落和培养基连接紧密，难以挑取；菌落的正反面颜色常不一致，以及在菌落边缘的琼脂平面有变形的现象。</a:t>
            </a:r>
            <a:r>
              <a:rPr lang="zh-CN" altLang="en-US" sz="2800" b="1" dirty="0">
                <a:solidFill>
                  <a:srgbClr val="080808"/>
                </a:solidFill>
                <a:latin typeface="Arial" panose="020B0604020202020204" pitchFamily="34" charset="0"/>
                <a:ea typeface="SimSun" panose="02010600030101010101" pitchFamily="2" charset="-122"/>
              </a:rPr>
              <a:t> </a:t>
            </a:r>
            <a:endParaRPr lang="zh-CN" altLang="en-US" sz="2800" b="1" dirty="0">
              <a:solidFill>
                <a:srgbClr val="080808"/>
              </a:solidFill>
              <a:latin typeface="Arial" panose="020B0604020202020204" pitchFamily="34" charset="0"/>
              <a:ea typeface="SimSun" panose="02010600030101010101" pitchFamily="2" charset="-122"/>
            </a:endParaRPr>
          </a:p>
        </p:txBody>
      </p:sp>
      <p:sp>
        <p:nvSpPr>
          <p:cNvPr id="89092" name="Text Box 4"/>
          <p:cNvSpPr txBox="1"/>
          <p:nvPr/>
        </p:nvSpPr>
        <p:spPr>
          <a:xfrm>
            <a:off x="612140" y="188913"/>
            <a:ext cx="7046913" cy="701675"/>
          </a:xfrm>
          <a:prstGeom prst="rect">
            <a:avLst/>
          </a:prstGeom>
          <a:noFill/>
          <a:ln w="9525">
            <a:noFill/>
          </a:ln>
        </p:spPr>
        <p:txBody>
          <a:bodyPr>
            <a:spAutoFit/>
          </a:bodyPr>
          <a:p>
            <a:pPr>
              <a:spcBef>
                <a:spcPct val="50000"/>
              </a:spcBef>
            </a:pPr>
            <a:r>
              <a:rPr lang="zh-CN" altLang="en-US" sz="4000" b="1" dirty="0">
                <a:solidFill>
                  <a:srgbClr val="C00000"/>
                </a:solidFill>
                <a:latin typeface="Times New Roman" panose="02020603050405020304" pitchFamily="18" charset="0"/>
                <a:ea typeface="隶书" pitchFamily="49" charset="-122"/>
              </a:rPr>
              <a:t>第二节 放线菌（</a:t>
            </a:r>
            <a:r>
              <a:rPr lang="en-US" altLang="zh-CN" sz="4000" b="1" dirty="0">
                <a:solidFill>
                  <a:srgbClr val="C00000"/>
                </a:solidFill>
                <a:latin typeface="Times New Roman" panose="02020603050405020304" pitchFamily="18" charset="0"/>
                <a:ea typeface="隶书" pitchFamily="49" charset="-122"/>
              </a:rPr>
              <a:t>actinomycetes</a:t>
            </a:r>
            <a:r>
              <a:rPr lang="zh-CN" altLang="en-US" sz="4000" b="1" dirty="0">
                <a:solidFill>
                  <a:srgbClr val="C00000"/>
                </a:solidFill>
                <a:latin typeface="Times New Roman" panose="02020603050405020304" pitchFamily="18" charset="0"/>
                <a:ea typeface="隶书" pitchFamily="49" charset="-122"/>
              </a:rPr>
              <a:t>）</a:t>
            </a:r>
            <a:endParaRPr lang="zh-CN" altLang="en-US" sz="4000" b="1" dirty="0">
              <a:solidFill>
                <a:srgbClr val="C00000"/>
              </a:solidFill>
              <a:latin typeface="Times New Roman" panose="02020603050405020304" pitchFamily="18" charset="0"/>
              <a:ea typeface="隶书"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nodeType="withEffect">
                                  <p:stCondLst>
                                    <p:cond delay="0"/>
                                  </p:stCondLst>
                                  <p:childTnLst>
                                    <p:set>
                                      <p:cBhvr>
                                        <p:cTn id="6" dur="1" fill="hold">
                                          <p:stCondLst>
                                            <p:cond delay="0"/>
                                          </p:stCondLst>
                                        </p:cTn>
                                        <p:tgtEl>
                                          <p:spTgt spid="189442">
                                            <p:txEl>
                                              <p:charRg st="0" end="11"/>
                                            </p:txEl>
                                          </p:spTgt>
                                        </p:tgtEl>
                                        <p:attrNameLst>
                                          <p:attrName>style.visibility</p:attrName>
                                        </p:attrNameLst>
                                      </p:cBhvr>
                                      <p:to>
                                        <p:strVal val="visible"/>
                                      </p:to>
                                    </p:set>
                                    <p:anim calcmode="lin" valueType="num">
                                      <p:cBhvr>
                                        <p:cTn id="7" dur="500" fill="hold"/>
                                        <p:tgtEl>
                                          <p:spTgt spid="189442">
                                            <p:txEl>
                                              <p:charRg st="0" end="11"/>
                                            </p:txEl>
                                          </p:spTgt>
                                        </p:tgtEl>
                                        <p:attrNameLst>
                                          <p:attrName>ppt_w</p:attrName>
                                        </p:attrNameLst>
                                      </p:cBhvr>
                                      <p:tavLst>
                                        <p:tav tm="0">
                                          <p:val>
                                            <p:fltVal val="0.000000"/>
                                          </p:val>
                                        </p:tav>
                                        <p:tav tm="100000">
                                          <p:val>
                                            <p:strVal val="#ppt_w"/>
                                          </p:val>
                                        </p:tav>
                                      </p:tavLst>
                                    </p:anim>
                                    <p:anim calcmode="lin" valueType="num">
                                      <p:cBhvr>
                                        <p:cTn id="8" dur="500" fill="hold"/>
                                        <p:tgtEl>
                                          <p:spTgt spid="189442">
                                            <p:txEl>
                                              <p:charRg st="0" end="11"/>
                                            </p:txEl>
                                          </p:spTgt>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nodeType="clickEffect">
                                  <p:stCondLst>
                                    <p:cond delay="0"/>
                                  </p:stCondLst>
                                  <p:childTnLst>
                                    <p:set>
                                      <p:cBhvr>
                                        <p:cTn id="12" dur="1" fill="hold">
                                          <p:stCondLst>
                                            <p:cond delay="0"/>
                                          </p:stCondLst>
                                        </p:cTn>
                                        <p:tgtEl>
                                          <p:spTgt spid="189442">
                                            <p:txEl>
                                              <p:charRg st="11" end="25"/>
                                            </p:txEl>
                                          </p:spTgt>
                                        </p:tgtEl>
                                        <p:attrNameLst>
                                          <p:attrName>style.visibility</p:attrName>
                                        </p:attrNameLst>
                                      </p:cBhvr>
                                      <p:to>
                                        <p:strVal val="visible"/>
                                      </p:to>
                                    </p:set>
                                    <p:animEffect transition="in" filter="blinds(horizontal)">
                                      <p:cBhvr>
                                        <p:cTn id="13" dur="500"/>
                                        <p:tgtEl>
                                          <p:spTgt spid="189442">
                                            <p:txEl>
                                              <p:charRg st="11" end="25"/>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27" presetClass="entr" presetSubtype="0" fill="hold" nodeType="clickEffect">
                                  <p:stCondLst>
                                    <p:cond delay="0"/>
                                  </p:stCondLst>
                                  <p:iterate type="lt">
                                    <p:tmPct val="50000"/>
                                  </p:iterate>
                                  <p:childTnLst>
                                    <p:set>
                                      <p:cBhvr>
                                        <p:cTn id="17" dur="1" fill="hold">
                                          <p:stCondLst>
                                            <p:cond delay="0"/>
                                          </p:stCondLst>
                                        </p:cTn>
                                        <p:tgtEl>
                                          <p:spTgt spid="189442">
                                            <p:txEl>
                                              <p:charRg st="25" end="109"/>
                                            </p:txEl>
                                          </p:spTgt>
                                        </p:tgtEl>
                                        <p:attrNameLst>
                                          <p:attrName>style.visibility</p:attrName>
                                        </p:attrNameLst>
                                      </p:cBhvr>
                                      <p:to>
                                        <p:strVal val="visible"/>
                                      </p:to>
                                    </p:set>
                                    <p:anim calcmode="discrete" valueType="clr">
                                      <p:cBhvr override="childStyle">
                                        <p:cTn id="18" dur="80"/>
                                        <p:tgtEl>
                                          <p:spTgt spid="189442">
                                            <p:txEl>
                                              <p:charRg st="25" end="109"/>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9" dur="80"/>
                                        <p:tgtEl>
                                          <p:spTgt spid="189442">
                                            <p:txEl>
                                              <p:charRg st="25" end="109"/>
                                            </p:txEl>
                                          </p:spTgt>
                                        </p:tgtEl>
                                        <p:attrNameLst>
                                          <p:attrName>fillcolor</p:attrName>
                                        </p:attrNameLst>
                                      </p:cBhvr>
                                      <p:tavLst>
                                        <p:tav tm="0">
                                          <p:val>
                                            <p:clrVal>
                                              <a:schemeClr val="accent2"/>
                                            </p:clrVal>
                                          </p:val>
                                        </p:tav>
                                        <p:tav tm="50000">
                                          <p:val>
                                            <p:clrVal>
                                              <a:schemeClr val="hlink"/>
                                            </p:clrVal>
                                          </p:val>
                                        </p:tav>
                                      </p:tavLst>
                                    </p:anim>
                                    <p:set>
                                      <p:cBhvr>
                                        <p:cTn id="20" dur="80"/>
                                        <p:tgtEl>
                                          <p:spTgt spid="189442">
                                            <p:txEl>
                                              <p:charRg st="25" end="109"/>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91490" name="Picture 2" descr="产抗菌素的放线菌的菌落特征A：卡特利链霉菌；B：弗氏链霉菌；C：吸水链霉菌金泪亚种；D：卡那霉素链霉菌；E：除虫链霉菌；F：生磺酸链霉菌"/>
          <p:cNvPicPr>
            <a:picLocks noChangeAspect="1"/>
          </p:cNvPicPr>
          <p:nvPr/>
        </p:nvPicPr>
        <p:blipFill>
          <a:blip r:embed="rId1">
            <a:lum bright="-6000" contrast="12000"/>
          </a:blip>
          <a:srcRect t="787" b="56325"/>
          <a:stretch>
            <a:fillRect/>
          </a:stretch>
        </p:blipFill>
        <p:spPr>
          <a:xfrm>
            <a:off x="915988" y="1627823"/>
            <a:ext cx="7162800" cy="4041775"/>
          </a:xfrm>
          <a:prstGeom prst="rect">
            <a:avLst/>
          </a:prstGeom>
          <a:noFill/>
          <a:ln w="38100" cap="flat" cmpd="sng">
            <a:solidFill>
              <a:srgbClr val="800000"/>
            </a:solidFill>
            <a:prstDash val="solid"/>
            <a:miter/>
            <a:headEnd type="none" w="med" len="med"/>
            <a:tailEnd type="none" w="med" len="med"/>
          </a:ln>
        </p:spPr>
      </p:pic>
      <p:sp>
        <p:nvSpPr>
          <p:cNvPr id="191491" name="Text Box 3"/>
          <p:cNvSpPr txBox="1"/>
          <p:nvPr/>
        </p:nvSpPr>
        <p:spPr>
          <a:xfrm>
            <a:off x="3441700" y="5876925"/>
            <a:ext cx="2077085" cy="460375"/>
          </a:xfrm>
          <a:prstGeom prst="rect">
            <a:avLst/>
          </a:prstGeom>
          <a:noFill/>
          <a:ln w="9525">
            <a:noFill/>
          </a:ln>
        </p:spPr>
        <p:txBody>
          <a:bodyPr wrap="square">
            <a:spAutoFit/>
          </a:bodyPr>
          <a:p>
            <a:pPr>
              <a:spcBef>
                <a:spcPct val="50000"/>
              </a:spcBef>
            </a:pPr>
            <a:r>
              <a:rPr lang="zh-CN" altLang="en-US" sz="2400" b="1" dirty="0">
                <a:solidFill>
                  <a:srgbClr val="CC0000"/>
                </a:solidFill>
                <a:latin typeface="Times New Roman" panose="02020603050405020304" pitchFamily="18" charset="0"/>
                <a:ea typeface="SimSun" panose="02010600030101010101" pitchFamily="2" charset="-122"/>
              </a:rPr>
              <a:t>放线菌菌落</a:t>
            </a:r>
            <a:endParaRPr lang="zh-CN" altLang="en-US" sz="2400" b="1" dirty="0">
              <a:solidFill>
                <a:srgbClr val="CC0000"/>
              </a:solidFill>
              <a:latin typeface="Times New Roman" panose="02020603050405020304" pitchFamily="18" charset="0"/>
              <a:ea typeface="SimSun" panose="02010600030101010101" pitchFamily="2" charset="-122"/>
            </a:endParaRPr>
          </a:p>
        </p:txBody>
      </p:sp>
      <p:sp>
        <p:nvSpPr>
          <p:cNvPr id="89092" name="Text Box 4"/>
          <p:cNvSpPr txBox="1"/>
          <p:nvPr/>
        </p:nvSpPr>
        <p:spPr>
          <a:xfrm>
            <a:off x="1114425" y="188913"/>
            <a:ext cx="7046913" cy="701675"/>
          </a:xfrm>
          <a:prstGeom prst="rect">
            <a:avLst/>
          </a:prstGeom>
          <a:noFill/>
          <a:ln w="9525">
            <a:noFill/>
          </a:ln>
        </p:spPr>
        <p:txBody>
          <a:bodyPr>
            <a:spAutoFit/>
          </a:bodyPr>
          <a:p>
            <a:pPr>
              <a:spcBef>
                <a:spcPct val="50000"/>
              </a:spcBef>
            </a:pPr>
            <a:r>
              <a:rPr lang="zh-CN" altLang="en-US" sz="4000" b="1" dirty="0">
                <a:solidFill>
                  <a:srgbClr val="C00000"/>
                </a:solidFill>
                <a:latin typeface="Times New Roman" panose="02020603050405020304" pitchFamily="18" charset="0"/>
                <a:ea typeface="隶书" pitchFamily="49" charset="-122"/>
              </a:rPr>
              <a:t>第二节 放线菌（</a:t>
            </a:r>
            <a:r>
              <a:rPr lang="en-US" altLang="zh-CN" sz="4000" b="1" dirty="0">
                <a:solidFill>
                  <a:srgbClr val="C00000"/>
                </a:solidFill>
                <a:latin typeface="Times New Roman" panose="02020603050405020304" pitchFamily="18" charset="0"/>
                <a:ea typeface="隶书" pitchFamily="49" charset="-122"/>
              </a:rPr>
              <a:t>actinomycetes</a:t>
            </a:r>
            <a:r>
              <a:rPr lang="zh-CN" altLang="en-US" sz="4000" b="1" dirty="0">
                <a:solidFill>
                  <a:srgbClr val="C00000"/>
                </a:solidFill>
                <a:latin typeface="Times New Roman" panose="02020603050405020304" pitchFamily="18" charset="0"/>
                <a:ea typeface="隶书" pitchFamily="49" charset="-122"/>
              </a:rPr>
              <a:t>）</a:t>
            </a:r>
            <a:endParaRPr lang="zh-CN" altLang="en-US" sz="4000" b="1" dirty="0">
              <a:solidFill>
                <a:srgbClr val="C00000"/>
              </a:solidFill>
              <a:latin typeface="Times New Roman" panose="02020603050405020304" pitchFamily="18" charset="0"/>
              <a:ea typeface="隶书"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8" fill="hold" nodeType="withEffect">
                                  <p:stCondLst>
                                    <p:cond delay="0"/>
                                  </p:stCondLst>
                                  <p:childTnLst>
                                    <p:set>
                                      <p:cBhvr>
                                        <p:cTn id="6" dur="1" fill="hold">
                                          <p:stCondLst>
                                            <p:cond delay="0"/>
                                          </p:stCondLst>
                                        </p:cTn>
                                        <p:tgtEl>
                                          <p:spTgt spid="191490"/>
                                        </p:tgtEl>
                                        <p:attrNameLst>
                                          <p:attrName>style.visibility</p:attrName>
                                        </p:attrNameLst>
                                      </p:cBhvr>
                                      <p:to>
                                        <p:strVal val="visible"/>
                                      </p:to>
                                    </p:set>
                                    <p:animEffect transition="in" filter="wheel(8)">
                                      <p:cBhvr>
                                        <p:cTn id="7" dur="2000"/>
                                        <p:tgtEl>
                                          <p:spTgt spid="191490"/>
                                        </p:tgtEl>
                                      </p:cBhvr>
                                    </p:animEffect>
                                  </p:childTnLst>
                                </p:cTn>
                              </p:par>
                            </p:childTnLst>
                          </p:cTn>
                        </p:par>
                        <p:par>
                          <p:cTn id="8" fill="hold">
                            <p:stCondLst>
                              <p:cond delay="2000"/>
                            </p:stCondLst>
                            <p:childTnLst>
                              <p:par>
                                <p:cTn id="9" presetID="3" presetClass="entr" presetSubtype="10" fill="hold" grpId="0" nodeType="afterEffect">
                                  <p:stCondLst>
                                    <p:cond delay="0"/>
                                  </p:stCondLst>
                                  <p:childTnLst>
                                    <p:set>
                                      <p:cBhvr>
                                        <p:cTn id="10" dur="1" fill="hold">
                                          <p:stCondLst>
                                            <p:cond delay="0"/>
                                          </p:stCondLst>
                                        </p:cTn>
                                        <p:tgtEl>
                                          <p:spTgt spid="191491"/>
                                        </p:tgtEl>
                                        <p:attrNameLst>
                                          <p:attrName>style.visibility</p:attrName>
                                        </p:attrNameLst>
                                      </p:cBhvr>
                                      <p:to>
                                        <p:strVal val="visible"/>
                                      </p:to>
                                    </p:set>
                                    <p:animEffect transition="in" filter="blinds(horizontal)">
                                      <p:cBhvr>
                                        <p:cTn id="11" dur="500"/>
                                        <p:tgtEl>
                                          <p:spTgt spid="1914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149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8130" name="Text Box 2"/>
          <p:cNvSpPr txBox="1"/>
          <p:nvPr/>
        </p:nvSpPr>
        <p:spPr>
          <a:xfrm>
            <a:off x="1314450" y="1773238"/>
            <a:ext cx="6923088" cy="3422650"/>
          </a:xfrm>
          <a:prstGeom prst="rect">
            <a:avLst/>
          </a:prstGeom>
          <a:noFill/>
          <a:ln w="9525">
            <a:noFill/>
          </a:ln>
        </p:spPr>
        <p:txBody>
          <a:bodyPr>
            <a:spAutoFit/>
          </a:bodyPr>
          <a:p>
            <a:pPr marL="1720850" indent="-1720850">
              <a:lnSpc>
                <a:spcPct val="170000"/>
              </a:lnSpc>
              <a:spcBef>
                <a:spcPct val="50000"/>
              </a:spcBef>
            </a:pPr>
            <a:r>
              <a:rPr lang="zh-CN" altLang="en-US" sz="2800" b="1" dirty="0">
                <a:solidFill>
                  <a:srgbClr val="FFFF00"/>
                </a:solidFill>
                <a:latin typeface="Arial" panose="020B0604020202020204" pitchFamily="34" charset="0"/>
                <a:ea typeface="SimSun" panose="02010600030101010101" pitchFamily="2" charset="-122"/>
              </a:rPr>
              <a:t>     </a:t>
            </a:r>
            <a:r>
              <a:rPr lang="zh-CN" altLang="en-US" sz="2800" b="1" dirty="0">
                <a:solidFill>
                  <a:srgbClr val="0000FF"/>
                </a:solidFill>
                <a:latin typeface="Arial" panose="020B0604020202020204" pitchFamily="34" charset="0"/>
                <a:ea typeface="SimSun" panose="02010600030101010101" pitchFamily="2" charset="-122"/>
              </a:rPr>
              <a:t>球菌</a:t>
            </a:r>
            <a:r>
              <a:rPr lang="zh-CN" altLang="en-US" sz="2800" dirty="0">
                <a:solidFill>
                  <a:srgbClr val="0000FF"/>
                </a:solidFill>
                <a:latin typeface="Arial" panose="020B0604020202020204" pitchFamily="34" charset="0"/>
                <a:ea typeface="SimSun" panose="02010600030101010101" pitchFamily="2" charset="-122"/>
              </a:rPr>
              <a:t>：</a:t>
            </a:r>
            <a:r>
              <a:rPr lang="zh-CN" altLang="en-US" sz="2800" b="1" dirty="0">
                <a:solidFill>
                  <a:srgbClr val="080808"/>
                </a:solidFill>
                <a:latin typeface="楷体_GB2312" pitchFamily="49" charset="-122"/>
                <a:ea typeface="楷体_GB2312" pitchFamily="49" charset="-122"/>
              </a:rPr>
              <a:t>直径表示大小。</a:t>
            </a:r>
            <a:endParaRPr lang="zh-CN" altLang="en-US" sz="2800" b="1" dirty="0">
              <a:solidFill>
                <a:srgbClr val="080808"/>
              </a:solidFill>
              <a:latin typeface="楷体_GB2312" pitchFamily="49" charset="-122"/>
              <a:ea typeface="楷体_GB2312" pitchFamily="49" charset="-122"/>
            </a:endParaRPr>
          </a:p>
          <a:p>
            <a:pPr marL="1720850" indent="-1720850">
              <a:lnSpc>
                <a:spcPct val="170000"/>
              </a:lnSpc>
              <a:spcBef>
                <a:spcPct val="50000"/>
              </a:spcBef>
            </a:pPr>
            <a:r>
              <a:rPr lang="zh-CN" altLang="en-US" sz="2800" dirty="0">
                <a:latin typeface="Arial" panose="020B0604020202020204" pitchFamily="34" charset="0"/>
                <a:ea typeface="SimSun" panose="02010600030101010101" pitchFamily="2" charset="-122"/>
              </a:rPr>
              <a:t>    </a:t>
            </a:r>
            <a:r>
              <a:rPr lang="zh-CN" altLang="en-US" sz="2800" b="1" dirty="0">
                <a:solidFill>
                  <a:srgbClr val="0000FF"/>
                </a:solidFill>
                <a:latin typeface="Arial" panose="020B0604020202020204" pitchFamily="34" charset="0"/>
                <a:ea typeface="SimSun" panose="02010600030101010101" pitchFamily="2" charset="-122"/>
              </a:rPr>
              <a:t>杆菌：</a:t>
            </a:r>
            <a:r>
              <a:rPr lang="zh-CN" altLang="en-US" sz="2800" b="1" dirty="0">
                <a:solidFill>
                  <a:srgbClr val="080808"/>
                </a:solidFill>
                <a:latin typeface="楷体_GB2312" pitchFamily="49" charset="-122"/>
                <a:ea typeface="楷体_GB2312" pitchFamily="49" charset="-122"/>
              </a:rPr>
              <a:t>长和宽表示大小。</a:t>
            </a:r>
            <a:endParaRPr lang="zh-CN" altLang="en-US" sz="2800" b="1" dirty="0">
              <a:solidFill>
                <a:srgbClr val="080808"/>
              </a:solidFill>
              <a:latin typeface="楷体_GB2312" pitchFamily="49" charset="-122"/>
              <a:ea typeface="楷体_GB2312" pitchFamily="49" charset="-122"/>
            </a:endParaRPr>
          </a:p>
          <a:p>
            <a:pPr marL="1720850" indent="-1720850">
              <a:lnSpc>
                <a:spcPct val="170000"/>
              </a:lnSpc>
              <a:spcBef>
                <a:spcPct val="50000"/>
              </a:spcBef>
            </a:pPr>
            <a:r>
              <a:rPr lang="zh-CN" altLang="en-US" sz="2800" dirty="0">
                <a:latin typeface="Arial" panose="020B0604020202020204" pitchFamily="34" charset="0"/>
                <a:ea typeface="SimSun" panose="02010600030101010101" pitchFamily="2" charset="-122"/>
              </a:rPr>
              <a:t>    </a:t>
            </a:r>
            <a:r>
              <a:rPr lang="zh-CN" altLang="en-US" sz="2800" b="1" dirty="0">
                <a:solidFill>
                  <a:srgbClr val="0000FF"/>
                </a:solidFill>
                <a:latin typeface="Arial" panose="020B0604020202020204" pitchFamily="34" charset="0"/>
                <a:ea typeface="SimSun" panose="02010600030101010101" pitchFamily="2" charset="-122"/>
              </a:rPr>
              <a:t>螺旋菌：</a:t>
            </a:r>
            <a:r>
              <a:rPr lang="zh-CN" altLang="en-US" sz="2800" b="1" dirty="0">
                <a:solidFill>
                  <a:srgbClr val="080808"/>
                </a:solidFill>
                <a:latin typeface="楷体_GB2312" pitchFamily="49" charset="-122"/>
                <a:ea typeface="楷体_GB2312" pitchFamily="49" charset="-122"/>
              </a:rPr>
              <a:t>长度是菌体两端点的距离，而不是真正的长度。</a:t>
            </a:r>
            <a:endParaRPr lang="zh-CN" altLang="en-US" sz="2800" b="1" dirty="0">
              <a:solidFill>
                <a:srgbClr val="080808"/>
              </a:solidFill>
              <a:latin typeface="楷体_GB2312" pitchFamily="49" charset="-122"/>
              <a:ea typeface="楷体_GB2312" pitchFamily="49" charset="-122"/>
            </a:endParaRPr>
          </a:p>
        </p:txBody>
      </p:sp>
      <p:sp>
        <p:nvSpPr>
          <p:cNvPr id="48131" name="AutoShape 3"/>
          <p:cNvSpPr/>
          <p:nvPr/>
        </p:nvSpPr>
        <p:spPr>
          <a:xfrm>
            <a:off x="1514475" y="2205038"/>
            <a:ext cx="142875" cy="1943100"/>
          </a:xfrm>
          <a:prstGeom prst="leftBrace">
            <a:avLst>
              <a:gd name="adj1" fmla="val 104644"/>
              <a:gd name="adj2" fmla="val 50000"/>
            </a:avLst>
          </a:prstGeom>
          <a:noFill/>
          <a:ln w="9525" cap="flat" cmpd="sng">
            <a:solidFill>
              <a:srgbClr val="0000FF"/>
            </a:solidFill>
            <a:prstDash val="solid"/>
            <a:headEnd type="none" w="med" len="med"/>
            <a:tailEnd type="none" w="med" len="med"/>
          </a:ln>
        </p:spPr>
        <p:txBody>
          <a:bodyPr wrap="none" anchor="ctr" anchorCtr="0"/>
          <a:p>
            <a:endParaRPr lang="zh-CN" altLang="en-US" dirty="0">
              <a:latin typeface="Arial" panose="020B0604020202020204" pitchFamily="34" charset="0"/>
              <a:ea typeface="SimSun" panose="02010600030101010101" pitchFamily="2" charset="-122"/>
            </a:endParaRPr>
          </a:p>
        </p:txBody>
      </p:sp>
      <p:sp>
        <p:nvSpPr>
          <p:cNvPr id="12292" name="Text Box 4"/>
          <p:cNvSpPr txBox="1"/>
          <p:nvPr/>
        </p:nvSpPr>
        <p:spPr>
          <a:xfrm>
            <a:off x="460375" y="620713"/>
            <a:ext cx="7777163" cy="762000"/>
          </a:xfrm>
          <a:prstGeom prst="rect">
            <a:avLst/>
          </a:prstGeom>
          <a:noFill/>
          <a:ln w="9525">
            <a:noFill/>
          </a:ln>
        </p:spPr>
        <p:txBody>
          <a:bodyPr>
            <a:spAutoFit/>
          </a:bodyPr>
          <a:p>
            <a:pPr>
              <a:spcBef>
                <a:spcPct val="50000"/>
              </a:spcBef>
            </a:pPr>
            <a:r>
              <a:rPr lang="zh-CN" altLang="en-US" sz="4400" b="1" dirty="0">
                <a:solidFill>
                  <a:srgbClr val="A50021"/>
                </a:solidFill>
                <a:latin typeface="隶书" pitchFamily="49" charset="-122"/>
                <a:ea typeface="隶书" pitchFamily="49" charset="-122"/>
              </a:rPr>
              <a:t>第一节 细 菌</a:t>
            </a:r>
            <a:endParaRPr lang="zh-CN" altLang="en-US" sz="4400" b="1" dirty="0">
              <a:solidFill>
                <a:srgbClr val="A50021"/>
              </a:solidFill>
              <a:latin typeface="隶书" pitchFamily="49" charset="-122"/>
              <a:ea typeface="隶书"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nodeType="withEffect">
                                  <p:stCondLst>
                                    <p:cond delay="0"/>
                                  </p:stCondLst>
                                  <p:childTnLst>
                                    <p:set>
                                      <p:cBhvr>
                                        <p:cTn id="6" dur="1" fill="hold">
                                          <p:stCondLst>
                                            <p:cond delay="0"/>
                                          </p:stCondLst>
                                        </p:cTn>
                                        <p:tgtEl>
                                          <p:spTgt spid="48130">
                                            <p:txEl>
                                              <p:charRg st="0" end="16"/>
                                            </p:txEl>
                                          </p:spTgt>
                                        </p:tgtEl>
                                        <p:attrNameLst>
                                          <p:attrName>style.visibility</p:attrName>
                                        </p:attrNameLst>
                                      </p:cBhvr>
                                      <p:to>
                                        <p:strVal val="visible"/>
                                      </p:to>
                                    </p:set>
                                    <p:animEffect transition="in" filter="diamond(in)">
                                      <p:cBhvr>
                                        <p:cTn id="7" dur="2000"/>
                                        <p:tgtEl>
                                          <p:spTgt spid="48130">
                                            <p:txEl>
                                              <p:charRg st="0" end="16"/>
                                            </p:txEl>
                                          </p:spTgt>
                                        </p:tgtEl>
                                      </p:cBhvr>
                                    </p:animEffect>
                                  </p:childTnLst>
                                </p:cTn>
                              </p:par>
                              <p:par>
                                <p:cTn id="8" presetID="8" presetClass="entr" presetSubtype="16" fill="hold" nodeType="withEffect">
                                  <p:stCondLst>
                                    <p:cond delay="0"/>
                                  </p:stCondLst>
                                  <p:childTnLst>
                                    <p:set>
                                      <p:cBhvr>
                                        <p:cTn id="9" dur="1" fill="hold">
                                          <p:stCondLst>
                                            <p:cond delay="0"/>
                                          </p:stCondLst>
                                        </p:cTn>
                                        <p:tgtEl>
                                          <p:spTgt spid="48130">
                                            <p:txEl>
                                              <p:charRg st="16" end="32"/>
                                            </p:txEl>
                                          </p:spTgt>
                                        </p:tgtEl>
                                        <p:attrNameLst>
                                          <p:attrName>style.visibility</p:attrName>
                                        </p:attrNameLst>
                                      </p:cBhvr>
                                      <p:to>
                                        <p:strVal val="visible"/>
                                      </p:to>
                                    </p:set>
                                    <p:animEffect transition="in" filter="diamond(in)">
                                      <p:cBhvr>
                                        <p:cTn id="10" dur="2000"/>
                                        <p:tgtEl>
                                          <p:spTgt spid="48130">
                                            <p:txEl>
                                              <p:charRg st="16" end="32"/>
                                            </p:txEl>
                                          </p:spTgt>
                                        </p:tgtEl>
                                      </p:cBhvr>
                                    </p:animEffect>
                                  </p:childTnLst>
                                </p:cTn>
                              </p:par>
                              <p:par>
                                <p:cTn id="11" presetID="8" presetClass="entr" presetSubtype="16" fill="hold" nodeType="withEffect">
                                  <p:stCondLst>
                                    <p:cond delay="0"/>
                                  </p:stCondLst>
                                  <p:childTnLst>
                                    <p:set>
                                      <p:cBhvr>
                                        <p:cTn id="12" dur="1" fill="hold">
                                          <p:stCondLst>
                                            <p:cond delay="0"/>
                                          </p:stCondLst>
                                        </p:cTn>
                                        <p:tgtEl>
                                          <p:spTgt spid="48130">
                                            <p:txEl>
                                              <p:charRg st="32" end="62"/>
                                            </p:txEl>
                                          </p:spTgt>
                                        </p:tgtEl>
                                        <p:attrNameLst>
                                          <p:attrName>style.visibility</p:attrName>
                                        </p:attrNameLst>
                                      </p:cBhvr>
                                      <p:to>
                                        <p:strVal val="visible"/>
                                      </p:to>
                                    </p:set>
                                    <p:animEffect transition="in" filter="diamond(in)">
                                      <p:cBhvr>
                                        <p:cTn id="13" dur="2000"/>
                                        <p:tgtEl>
                                          <p:spTgt spid="48130">
                                            <p:txEl>
                                              <p:charRg st="32" end="62"/>
                                            </p:txEl>
                                          </p:spTgt>
                                        </p:tgtEl>
                                      </p:cBhvr>
                                    </p:animEffect>
                                  </p:childTnLst>
                                </p:cTn>
                              </p:par>
                            </p:childTnLst>
                          </p:cTn>
                        </p:par>
                        <p:par>
                          <p:cTn id="14" fill="hold">
                            <p:stCondLst>
                              <p:cond delay="2000"/>
                            </p:stCondLst>
                            <p:childTnLst>
                              <p:par>
                                <p:cTn id="15" presetID="3" presetClass="entr" presetSubtype="10" fill="hold" grpId="0" nodeType="afterEffect">
                                  <p:stCondLst>
                                    <p:cond delay="0"/>
                                  </p:stCondLst>
                                  <p:childTnLst>
                                    <p:set>
                                      <p:cBhvr>
                                        <p:cTn id="16" dur="1" fill="hold">
                                          <p:stCondLst>
                                            <p:cond delay="0"/>
                                          </p:stCondLst>
                                        </p:cTn>
                                        <p:tgtEl>
                                          <p:spTgt spid="48131"/>
                                        </p:tgtEl>
                                        <p:attrNameLst>
                                          <p:attrName>style.visibility</p:attrName>
                                        </p:attrNameLst>
                                      </p:cBhvr>
                                      <p:to>
                                        <p:strVal val="visible"/>
                                      </p:to>
                                    </p:set>
                                    <p:animEffect transition="in" filter="blinds(horizontal)">
                                      <p:cBhvr>
                                        <p:cTn id="17" dur="500"/>
                                        <p:tgtEl>
                                          <p:spTgt spid="481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131" grpId="0" animBg="1"/>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2514" name="Text Box 2"/>
          <p:cNvSpPr txBox="1"/>
          <p:nvPr/>
        </p:nvSpPr>
        <p:spPr>
          <a:xfrm>
            <a:off x="539750" y="1557020"/>
            <a:ext cx="7346950" cy="3149600"/>
          </a:xfrm>
          <a:prstGeom prst="rect">
            <a:avLst/>
          </a:prstGeom>
          <a:noFill/>
          <a:ln w="9525">
            <a:noFill/>
          </a:ln>
        </p:spPr>
        <p:txBody>
          <a:bodyPr wrap="square">
            <a:spAutoFit/>
          </a:bodyPr>
          <a:p>
            <a:pPr>
              <a:lnSpc>
                <a:spcPct val="150000"/>
              </a:lnSpc>
              <a:spcBef>
                <a:spcPct val="50000"/>
              </a:spcBef>
            </a:pPr>
            <a:r>
              <a:rPr lang="en-US" altLang="zh-CN" sz="2800" b="1" dirty="0">
                <a:solidFill>
                  <a:srgbClr val="CC0000"/>
                </a:solidFill>
                <a:latin typeface="Arial" panose="020B0604020202020204" pitchFamily="34" charset="0"/>
                <a:ea typeface="SimSun" panose="02010600030101010101" pitchFamily="2" charset="-122"/>
              </a:rPr>
              <a:t>2</a:t>
            </a:r>
            <a:r>
              <a:rPr lang="zh-CN" altLang="en-US" sz="2800" b="1" dirty="0">
                <a:solidFill>
                  <a:srgbClr val="CC0000"/>
                </a:solidFill>
                <a:latin typeface="Arial" panose="020B0604020202020204" pitchFamily="34" charset="0"/>
                <a:ea typeface="SimSun" panose="02010600030101010101" pitchFamily="2" charset="-122"/>
              </a:rPr>
              <a:t>、在液体培养基上的特征：</a:t>
            </a:r>
            <a:endParaRPr lang="zh-CN" altLang="en-US" sz="2800" b="1" dirty="0">
              <a:solidFill>
                <a:srgbClr val="CC0000"/>
              </a:solidFill>
              <a:latin typeface="Arial" panose="020B0604020202020204" pitchFamily="34" charset="0"/>
              <a:ea typeface="SimSun" panose="02010600030101010101" pitchFamily="2" charset="-122"/>
            </a:endParaRPr>
          </a:p>
          <a:p>
            <a:pPr>
              <a:lnSpc>
                <a:spcPct val="170000"/>
              </a:lnSpc>
              <a:spcBef>
                <a:spcPct val="50000"/>
              </a:spcBef>
            </a:pPr>
            <a:r>
              <a:rPr lang="zh-CN" altLang="en-US" sz="2400" b="1" dirty="0">
                <a:latin typeface="Arial" panose="020B0604020202020204" pitchFamily="34" charset="0"/>
                <a:ea typeface="SimSun" panose="02010600030101010101" pitchFamily="2" charset="-122"/>
              </a:rPr>
              <a:t>       </a:t>
            </a:r>
            <a:r>
              <a:rPr lang="zh-CN" altLang="en-US" sz="2800" b="1" dirty="0">
                <a:solidFill>
                  <a:srgbClr val="080808"/>
                </a:solidFill>
                <a:latin typeface="Arial" panose="020B0604020202020204" pitchFamily="34" charset="0"/>
                <a:ea typeface="楷体_GB2312" pitchFamily="49" charset="-122"/>
              </a:rPr>
              <a:t>摇瓶培养时，在液面与瓶壁交界处粘贴着一圈</a:t>
            </a:r>
            <a:r>
              <a:rPr lang="zh-CN" altLang="en-US" sz="2800" b="1" dirty="0">
                <a:solidFill>
                  <a:srgbClr val="0000CC"/>
                </a:solidFill>
                <a:latin typeface="Arial" panose="020B0604020202020204" pitchFamily="34" charset="0"/>
                <a:ea typeface="黑体" panose="02010609060101010101" pitchFamily="2" charset="-122"/>
              </a:rPr>
              <a:t>菌苔</a:t>
            </a:r>
            <a:r>
              <a:rPr lang="zh-CN" altLang="en-US" sz="2800" b="1" dirty="0">
                <a:solidFill>
                  <a:srgbClr val="080808"/>
                </a:solidFill>
                <a:latin typeface="Arial" panose="020B0604020202020204" pitchFamily="34" charset="0"/>
                <a:ea typeface="楷体_GB2312" pitchFamily="49" charset="-122"/>
              </a:rPr>
              <a:t>，培养液清而不混，其中悬浮着许多</a:t>
            </a:r>
            <a:r>
              <a:rPr lang="zh-CN" altLang="en-US" sz="2800" b="1" dirty="0">
                <a:solidFill>
                  <a:srgbClr val="0000CC"/>
                </a:solidFill>
                <a:latin typeface="Arial" panose="020B0604020202020204" pitchFamily="34" charset="0"/>
                <a:ea typeface="黑体" panose="02010609060101010101" pitchFamily="2" charset="-122"/>
              </a:rPr>
              <a:t>珠状菌丝团</a:t>
            </a:r>
            <a:r>
              <a:rPr lang="zh-CN" altLang="en-US" sz="2800" b="1" dirty="0">
                <a:solidFill>
                  <a:srgbClr val="080808"/>
                </a:solidFill>
                <a:latin typeface="Arial" panose="020B0604020202020204" pitchFamily="34" charset="0"/>
                <a:ea typeface="楷体_GB2312" pitchFamily="49" charset="-122"/>
              </a:rPr>
              <a:t>，一些大型菌丝团则沉在瓶底。</a:t>
            </a:r>
            <a:endParaRPr lang="zh-CN" altLang="en-US" sz="2800" b="1" dirty="0">
              <a:solidFill>
                <a:srgbClr val="080808"/>
              </a:solidFill>
              <a:latin typeface="Arial" panose="020B0604020202020204" pitchFamily="34" charset="0"/>
              <a:ea typeface="楷体_GB2312" pitchFamily="49" charset="-122"/>
            </a:endParaRPr>
          </a:p>
        </p:txBody>
      </p:sp>
      <p:sp>
        <p:nvSpPr>
          <p:cNvPr id="89092" name="Text Box 4"/>
          <p:cNvSpPr txBox="1"/>
          <p:nvPr/>
        </p:nvSpPr>
        <p:spPr>
          <a:xfrm>
            <a:off x="1114425" y="188913"/>
            <a:ext cx="7046913" cy="701675"/>
          </a:xfrm>
          <a:prstGeom prst="rect">
            <a:avLst/>
          </a:prstGeom>
          <a:noFill/>
          <a:ln w="9525">
            <a:noFill/>
          </a:ln>
        </p:spPr>
        <p:txBody>
          <a:bodyPr>
            <a:spAutoFit/>
          </a:bodyPr>
          <a:p>
            <a:pPr>
              <a:spcBef>
                <a:spcPct val="50000"/>
              </a:spcBef>
            </a:pPr>
            <a:r>
              <a:rPr lang="zh-CN" altLang="en-US" sz="4000" b="1" dirty="0">
                <a:solidFill>
                  <a:srgbClr val="C00000"/>
                </a:solidFill>
                <a:latin typeface="Times New Roman" panose="02020603050405020304" pitchFamily="18" charset="0"/>
                <a:ea typeface="隶书" pitchFamily="49" charset="-122"/>
              </a:rPr>
              <a:t>第二节 放线菌（</a:t>
            </a:r>
            <a:r>
              <a:rPr lang="en-US" altLang="zh-CN" sz="4000" b="1" dirty="0">
                <a:solidFill>
                  <a:srgbClr val="C00000"/>
                </a:solidFill>
                <a:latin typeface="Times New Roman" panose="02020603050405020304" pitchFamily="18" charset="0"/>
                <a:ea typeface="隶书" pitchFamily="49" charset="-122"/>
              </a:rPr>
              <a:t>actinomycetes</a:t>
            </a:r>
            <a:r>
              <a:rPr lang="zh-CN" altLang="en-US" sz="4000" b="1" dirty="0">
                <a:solidFill>
                  <a:srgbClr val="C00000"/>
                </a:solidFill>
                <a:latin typeface="Times New Roman" panose="02020603050405020304" pitchFamily="18" charset="0"/>
                <a:ea typeface="隶书" pitchFamily="49" charset="-122"/>
              </a:rPr>
              <a:t>）</a:t>
            </a:r>
            <a:endParaRPr lang="zh-CN" altLang="en-US" sz="4000" b="1" dirty="0">
              <a:solidFill>
                <a:srgbClr val="C00000"/>
              </a:solidFill>
              <a:latin typeface="Times New Roman" panose="02020603050405020304" pitchFamily="18" charset="0"/>
              <a:ea typeface="隶书"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192514">
                                            <p:txEl>
                                              <p:charRg st="0" end="14"/>
                                            </p:txEl>
                                          </p:spTgt>
                                        </p:tgtEl>
                                        <p:attrNameLst>
                                          <p:attrName>style.visibility</p:attrName>
                                        </p:attrNameLst>
                                      </p:cBhvr>
                                      <p:to>
                                        <p:strVal val="visible"/>
                                      </p:to>
                                    </p:set>
                                    <p:animEffect transition="in" filter="blinds(horizontal)">
                                      <p:cBhvr>
                                        <p:cTn id="7" dur="500"/>
                                        <p:tgtEl>
                                          <p:spTgt spid="192514">
                                            <p:txEl>
                                              <p:charRg st="0" end="14"/>
                                            </p:txEl>
                                          </p:spTgt>
                                        </p:tgtEl>
                                      </p:cBhvr>
                                    </p:animEffect>
                                  </p:childTnLst>
                                </p:cTn>
                              </p:par>
                            </p:childTnLst>
                          </p:cTn>
                        </p:par>
                      </p:childTnLst>
                    </p:cTn>
                  </p:par>
                  <p:par>
                    <p:cTn id="8" fill="hold">
                      <p:stCondLst>
                        <p:cond delay="indefinite"/>
                      </p:stCondLst>
                      <p:childTnLst>
                        <p:par>
                          <p:cTn id="9" fill="hold">
                            <p:stCondLst>
                              <p:cond delay="0"/>
                            </p:stCondLst>
                            <p:childTnLst>
                              <p:par>
                                <p:cTn id="10" presetID="27" presetClass="entr" presetSubtype="0" fill="hold" nodeType="clickEffect">
                                  <p:stCondLst>
                                    <p:cond delay="0"/>
                                  </p:stCondLst>
                                  <p:iterate type="lt">
                                    <p:tmPct val="50000"/>
                                  </p:iterate>
                                  <p:childTnLst>
                                    <p:set>
                                      <p:cBhvr>
                                        <p:cTn id="11" dur="1" fill="hold">
                                          <p:stCondLst>
                                            <p:cond delay="0"/>
                                          </p:stCondLst>
                                        </p:cTn>
                                        <p:tgtEl>
                                          <p:spTgt spid="192514">
                                            <p:txEl>
                                              <p:charRg st="14" end="79"/>
                                            </p:txEl>
                                          </p:spTgt>
                                        </p:tgtEl>
                                        <p:attrNameLst>
                                          <p:attrName>style.visibility</p:attrName>
                                        </p:attrNameLst>
                                      </p:cBhvr>
                                      <p:to>
                                        <p:strVal val="visible"/>
                                      </p:to>
                                    </p:set>
                                    <p:anim calcmode="discrete" valueType="clr">
                                      <p:cBhvr override="childStyle">
                                        <p:cTn id="12" dur="80"/>
                                        <p:tgtEl>
                                          <p:spTgt spid="192514">
                                            <p:txEl>
                                              <p:charRg st="14" end="79"/>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192514">
                                            <p:txEl>
                                              <p:charRg st="14" end="79"/>
                                            </p:txEl>
                                          </p:spTgt>
                                        </p:tgtEl>
                                        <p:attrNameLst>
                                          <p:attrName>fillcolor</p:attrName>
                                        </p:attrNameLst>
                                      </p:cBhvr>
                                      <p:tavLst>
                                        <p:tav tm="0">
                                          <p:val>
                                            <p:clrVal>
                                              <a:schemeClr val="accent2"/>
                                            </p:clrVal>
                                          </p:val>
                                        </p:tav>
                                        <p:tav tm="50000">
                                          <p:val>
                                            <p:clrVal>
                                              <a:schemeClr val="hlink"/>
                                            </p:clrVal>
                                          </p:val>
                                        </p:tav>
                                      </p:tavLst>
                                    </p:anim>
                                    <p:set>
                                      <p:cBhvr>
                                        <p:cTn id="14" dur="80"/>
                                        <p:tgtEl>
                                          <p:spTgt spid="192514">
                                            <p:txEl>
                                              <p:charRg st="14" end="79"/>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62" name="Text Box 2"/>
          <p:cNvSpPr txBox="1"/>
          <p:nvPr/>
        </p:nvSpPr>
        <p:spPr>
          <a:xfrm>
            <a:off x="784225" y="1484313"/>
            <a:ext cx="7734300" cy="5127625"/>
          </a:xfrm>
          <a:prstGeom prst="rect">
            <a:avLst/>
          </a:prstGeom>
          <a:noFill/>
          <a:ln w="9525">
            <a:noFill/>
          </a:ln>
        </p:spPr>
        <p:txBody>
          <a:bodyPr>
            <a:spAutoFit/>
          </a:bodyPr>
          <a:p>
            <a:pPr marL="1428750" indent="-1428750">
              <a:lnSpc>
                <a:spcPct val="170000"/>
              </a:lnSpc>
              <a:spcBef>
                <a:spcPct val="50000"/>
              </a:spcBef>
            </a:pPr>
            <a:r>
              <a:rPr lang="zh-CN" altLang="en-US" sz="3200" b="1" dirty="0">
                <a:solidFill>
                  <a:srgbClr val="0000CC"/>
                </a:solidFill>
                <a:latin typeface="黑体" panose="02010609060101010101" pitchFamily="2" charset="-122"/>
                <a:ea typeface="黑体" panose="02010609060101010101" pitchFamily="2" charset="-122"/>
              </a:rPr>
              <a:t>四、放线菌的分布、存在方式及与人类的关系</a:t>
            </a:r>
            <a:r>
              <a:rPr lang="zh-CN" altLang="en-US" sz="2400" b="1" dirty="0">
                <a:solidFill>
                  <a:srgbClr val="0000CC"/>
                </a:solidFill>
                <a:latin typeface="黑体" panose="02010609060101010101" pitchFamily="2" charset="-122"/>
                <a:ea typeface="黑体" panose="02010609060101010101" pitchFamily="2" charset="-122"/>
              </a:rPr>
              <a:t> </a:t>
            </a:r>
            <a:endParaRPr lang="zh-CN" altLang="en-US" sz="2400" b="1" dirty="0">
              <a:solidFill>
                <a:srgbClr val="0000CC"/>
              </a:solidFill>
              <a:latin typeface="黑体" panose="02010609060101010101" pitchFamily="2" charset="-122"/>
              <a:ea typeface="黑体" panose="02010609060101010101" pitchFamily="2" charset="-122"/>
            </a:endParaRPr>
          </a:p>
          <a:p>
            <a:pPr marL="1428750" indent="-1428750">
              <a:lnSpc>
                <a:spcPct val="170000"/>
              </a:lnSpc>
              <a:spcBef>
                <a:spcPct val="50000"/>
              </a:spcBef>
            </a:pPr>
            <a:r>
              <a:rPr lang="en-US" altLang="zh-CN" sz="2800" b="1" dirty="0">
                <a:solidFill>
                  <a:srgbClr val="A50021"/>
                </a:solidFill>
                <a:latin typeface="Arial" panose="020B0604020202020204" pitchFamily="34" charset="0"/>
                <a:ea typeface="SimSun" panose="02010600030101010101" pitchFamily="2" charset="-122"/>
              </a:rPr>
              <a:t>1</a:t>
            </a:r>
            <a:r>
              <a:rPr lang="zh-CN" altLang="en-US" sz="2800" b="1" dirty="0">
                <a:solidFill>
                  <a:srgbClr val="A50021"/>
                </a:solidFill>
                <a:latin typeface="Arial" panose="020B0604020202020204" pitchFamily="34" charset="0"/>
                <a:ea typeface="SimSun" panose="02010600030101010101" pitchFamily="2" charset="-122"/>
              </a:rPr>
              <a:t>、分布：</a:t>
            </a:r>
            <a:r>
              <a:rPr lang="zh-CN" altLang="en-US" sz="2800" b="1" dirty="0">
                <a:solidFill>
                  <a:srgbClr val="080808"/>
                </a:solidFill>
                <a:latin typeface="楷体_GB2312" pitchFamily="49" charset="-122"/>
                <a:ea typeface="楷体_GB2312" pitchFamily="49" charset="-122"/>
              </a:rPr>
              <a:t>广泛分布在含水量较低、有机物较丰富和呈微碱性的土壤中。使土壤具有</a:t>
            </a:r>
            <a:r>
              <a:rPr lang="zh-CN" altLang="en-US" sz="2800" b="1" dirty="0">
                <a:solidFill>
                  <a:srgbClr val="990099"/>
                </a:solidFill>
                <a:latin typeface="SimSun" panose="02010600030101010101" pitchFamily="2" charset="-122"/>
                <a:ea typeface="SimSun" panose="02010600030101010101" pitchFamily="2" charset="-122"/>
              </a:rPr>
              <a:t>泥腥味</a:t>
            </a:r>
            <a:r>
              <a:rPr lang="zh-CN" altLang="en-US" sz="2800" b="1" dirty="0">
                <a:solidFill>
                  <a:srgbClr val="080808"/>
                </a:solidFill>
                <a:latin typeface="楷体_GB2312" pitchFamily="49" charset="-122"/>
                <a:ea typeface="楷体_GB2312" pitchFamily="49" charset="-122"/>
              </a:rPr>
              <a:t>。</a:t>
            </a:r>
            <a:r>
              <a:rPr lang="zh-CN" altLang="en-US" sz="2800" b="1" dirty="0">
                <a:latin typeface="Arial" panose="020B0604020202020204" pitchFamily="34" charset="0"/>
                <a:ea typeface="SimSun" panose="02010600030101010101" pitchFamily="2" charset="-122"/>
              </a:rPr>
              <a:t> </a:t>
            </a:r>
            <a:endParaRPr lang="zh-CN" altLang="en-US" sz="2800" b="1" dirty="0">
              <a:latin typeface="Arial" panose="020B0604020202020204" pitchFamily="34" charset="0"/>
              <a:ea typeface="SimSun" panose="02010600030101010101" pitchFamily="2" charset="-122"/>
            </a:endParaRPr>
          </a:p>
          <a:p>
            <a:pPr marL="1428750" indent="-1428750">
              <a:lnSpc>
                <a:spcPct val="170000"/>
              </a:lnSpc>
              <a:spcBef>
                <a:spcPct val="50000"/>
              </a:spcBef>
            </a:pPr>
            <a:r>
              <a:rPr lang="en-US" altLang="zh-CN" sz="2800" b="1" dirty="0">
                <a:solidFill>
                  <a:srgbClr val="A50021"/>
                </a:solidFill>
                <a:latin typeface="Arial" panose="020B0604020202020204" pitchFamily="34" charset="0"/>
                <a:ea typeface="SimSun" panose="02010600030101010101" pitchFamily="2" charset="-122"/>
              </a:rPr>
              <a:t>2</a:t>
            </a:r>
            <a:r>
              <a:rPr lang="zh-CN" altLang="en-US" sz="2800" b="1" dirty="0">
                <a:solidFill>
                  <a:srgbClr val="A50021"/>
                </a:solidFill>
                <a:latin typeface="Arial" panose="020B0604020202020204" pitchFamily="34" charset="0"/>
                <a:ea typeface="SimSun" panose="02010600030101010101" pitchFamily="2" charset="-122"/>
              </a:rPr>
              <a:t>、存在方式：</a:t>
            </a:r>
            <a:r>
              <a:rPr lang="zh-CN" altLang="en-US" sz="2800" b="1" dirty="0">
                <a:solidFill>
                  <a:srgbClr val="080808"/>
                </a:solidFill>
                <a:latin typeface="楷体_GB2312" pitchFamily="49" charset="-122"/>
                <a:ea typeface="楷体_GB2312" pitchFamily="49" charset="-122"/>
              </a:rPr>
              <a:t>孢子和菌丝形式。</a:t>
            </a:r>
            <a:r>
              <a:rPr lang="zh-CN" altLang="en-US" sz="2800" b="1" dirty="0">
                <a:latin typeface="楷体_GB2312" pitchFamily="49" charset="-122"/>
                <a:ea typeface="楷体_GB2312" pitchFamily="49" charset="-122"/>
              </a:rPr>
              <a:t> </a:t>
            </a:r>
            <a:endParaRPr lang="zh-CN" altLang="en-US" sz="2800" b="1" dirty="0">
              <a:latin typeface="楷体_GB2312" pitchFamily="49" charset="-122"/>
              <a:ea typeface="楷体_GB2312" pitchFamily="49" charset="-122"/>
            </a:endParaRPr>
          </a:p>
        </p:txBody>
      </p:sp>
      <p:sp>
        <p:nvSpPr>
          <p:cNvPr id="89092" name="Text Box 4"/>
          <p:cNvSpPr txBox="1"/>
          <p:nvPr/>
        </p:nvSpPr>
        <p:spPr>
          <a:xfrm>
            <a:off x="1114425" y="188913"/>
            <a:ext cx="7046913" cy="701675"/>
          </a:xfrm>
          <a:prstGeom prst="rect">
            <a:avLst/>
          </a:prstGeom>
          <a:noFill/>
          <a:ln w="9525">
            <a:noFill/>
          </a:ln>
        </p:spPr>
        <p:txBody>
          <a:bodyPr>
            <a:spAutoFit/>
          </a:bodyPr>
          <a:p>
            <a:pPr>
              <a:spcBef>
                <a:spcPct val="50000"/>
              </a:spcBef>
            </a:pPr>
            <a:r>
              <a:rPr lang="zh-CN" altLang="en-US" sz="4000" b="1" dirty="0">
                <a:solidFill>
                  <a:srgbClr val="C00000"/>
                </a:solidFill>
                <a:latin typeface="Times New Roman" panose="02020603050405020304" pitchFamily="18" charset="0"/>
                <a:ea typeface="隶书" pitchFamily="49" charset="-122"/>
              </a:rPr>
              <a:t>第二节 放线菌（</a:t>
            </a:r>
            <a:r>
              <a:rPr lang="en-US" altLang="zh-CN" sz="4000" b="1" dirty="0">
                <a:solidFill>
                  <a:srgbClr val="C00000"/>
                </a:solidFill>
                <a:latin typeface="Times New Roman" panose="02020603050405020304" pitchFamily="18" charset="0"/>
                <a:ea typeface="隶书" pitchFamily="49" charset="-122"/>
              </a:rPr>
              <a:t>actinomycetes</a:t>
            </a:r>
            <a:r>
              <a:rPr lang="zh-CN" altLang="en-US" sz="4000" b="1" dirty="0">
                <a:solidFill>
                  <a:srgbClr val="C00000"/>
                </a:solidFill>
                <a:latin typeface="Times New Roman" panose="02020603050405020304" pitchFamily="18" charset="0"/>
                <a:ea typeface="隶书" pitchFamily="49" charset="-122"/>
              </a:rPr>
              <a:t>）</a:t>
            </a:r>
            <a:endParaRPr lang="zh-CN" altLang="en-US" sz="4000" b="1" dirty="0">
              <a:solidFill>
                <a:srgbClr val="C00000"/>
              </a:solidFill>
              <a:latin typeface="Times New Roman" panose="02020603050405020304" pitchFamily="18" charset="0"/>
              <a:ea typeface="隶书"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nodeType="withEffect">
                                  <p:stCondLst>
                                    <p:cond delay="0"/>
                                  </p:stCondLst>
                                  <p:childTnLst>
                                    <p:set>
                                      <p:cBhvr>
                                        <p:cTn id="6" dur="1" fill="hold">
                                          <p:stCondLst>
                                            <p:cond delay="0"/>
                                          </p:stCondLst>
                                        </p:cTn>
                                        <p:tgtEl>
                                          <p:spTgt spid="194562">
                                            <p:txEl>
                                              <p:charRg st="0" end="22"/>
                                            </p:txEl>
                                          </p:spTgt>
                                        </p:tgtEl>
                                        <p:attrNameLst>
                                          <p:attrName>style.visibility</p:attrName>
                                        </p:attrNameLst>
                                      </p:cBhvr>
                                      <p:to>
                                        <p:strVal val="visible"/>
                                      </p:to>
                                    </p:set>
                                    <p:anim calcmode="lin" valueType="num">
                                      <p:cBhvr>
                                        <p:cTn id="7" dur="500" fill="hold"/>
                                        <p:tgtEl>
                                          <p:spTgt spid="194562">
                                            <p:txEl>
                                              <p:charRg st="0" end="22"/>
                                            </p:txEl>
                                          </p:spTgt>
                                        </p:tgtEl>
                                        <p:attrNameLst>
                                          <p:attrName>ppt_w</p:attrName>
                                        </p:attrNameLst>
                                      </p:cBhvr>
                                      <p:tavLst>
                                        <p:tav tm="0">
                                          <p:val>
                                            <p:fltVal val="0.000000"/>
                                          </p:val>
                                        </p:tav>
                                        <p:tav tm="100000">
                                          <p:val>
                                            <p:strVal val="#ppt_w"/>
                                          </p:val>
                                        </p:tav>
                                      </p:tavLst>
                                    </p:anim>
                                    <p:anim calcmode="lin" valueType="num">
                                      <p:cBhvr>
                                        <p:cTn id="8" dur="500" fill="hold"/>
                                        <p:tgtEl>
                                          <p:spTgt spid="194562">
                                            <p:txEl>
                                              <p:charRg st="0" end="22"/>
                                            </p:txEl>
                                          </p:spTgt>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7" presetClass="entr" presetSubtype="0" fill="hold" nodeType="clickEffect">
                                  <p:stCondLst>
                                    <p:cond delay="0"/>
                                  </p:stCondLst>
                                  <p:iterate type="lt">
                                    <p:tmPct val="50000"/>
                                  </p:iterate>
                                  <p:childTnLst>
                                    <p:set>
                                      <p:cBhvr>
                                        <p:cTn id="12" dur="1" fill="hold">
                                          <p:stCondLst>
                                            <p:cond delay="0"/>
                                          </p:stCondLst>
                                        </p:cTn>
                                        <p:tgtEl>
                                          <p:spTgt spid="194562">
                                            <p:txEl>
                                              <p:charRg st="22" end="65"/>
                                            </p:txEl>
                                          </p:spTgt>
                                        </p:tgtEl>
                                        <p:attrNameLst>
                                          <p:attrName>style.visibility</p:attrName>
                                        </p:attrNameLst>
                                      </p:cBhvr>
                                      <p:to>
                                        <p:strVal val="visible"/>
                                      </p:to>
                                    </p:set>
                                    <p:anim calcmode="discrete" valueType="clr">
                                      <p:cBhvr override="childStyle">
                                        <p:cTn id="13" dur="80"/>
                                        <p:tgtEl>
                                          <p:spTgt spid="194562">
                                            <p:txEl>
                                              <p:charRg st="22" end="65"/>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4" dur="80"/>
                                        <p:tgtEl>
                                          <p:spTgt spid="194562">
                                            <p:txEl>
                                              <p:charRg st="22" end="65"/>
                                            </p:txEl>
                                          </p:spTgt>
                                        </p:tgtEl>
                                        <p:attrNameLst>
                                          <p:attrName>fillcolor</p:attrName>
                                        </p:attrNameLst>
                                      </p:cBhvr>
                                      <p:tavLst>
                                        <p:tav tm="0">
                                          <p:val>
                                            <p:clrVal>
                                              <a:schemeClr val="accent2"/>
                                            </p:clrVal>
                                          </p:val>
                                        </p:tav>
                                        <p:tav tm="50000">
                                          <p:val>
                                            <p:clrVal>
                                              <a:schemeClr val="hlink"/>
                                            </p:clrVal>
                                          </p:val>
                                        </p:tav>
                                      </p:tavLst>
                                    </p:anim>
                                    <p:set>
                                      <p:cBhvr>
                                        <p:cTn id="15" dur="80"/>
                                        <p:tgtEl>
                                          <p:spTgt spid="194562">
                                            <p:txEl>
                                              <p:charRg st="22" end="65"/>
                                            </p:txEl>
                                          </p:spTgt>
                                        </p:tgtEl>
                                        <p:attrNameLst>
                                          <p:attrName>fill.type</p:attrName>
                                        </p:attrNameLst>
                                      </p:cBhvr>
                                      <p:to>
                                        <p:strVal val="solid"/>
                                      </p:to>
                                    </p:set>
                                  </p:childTnLst>
                                </p:cTn>
                              </p:par>
                            </p:childTnLst>
                          </p:cTn>
                        </p:par>
                      </p:childTnLst>
                    </p:cTn>
                  </p:par>
                  <p:par>
                    <p:cTn id="16" fill="hold">
                      <p:stCondLst>
                        <p:cond delay="indefinite"/>
                      </p:stCondLst>
                      <p:childTnLst>
                        <p:par>
                          <p:cTn id="17" fill="hold">
                            <p:stCondLst>
                              <p:cond delay="0"/>
                            </p:stCondLst>
                            <p:childTnLst>
                              <p:par>
                                <p:cTn id="18" presetID="27" presetClass="entr" presetSubtype="0" fill="hold" nodeType="clickEffect">
                                  <p:stCondLst>
                                    <p:cond delay="0"/>
                                  </p:stCondLst>
                                  <p:iterate type="lt">
                                    <p:tmPct val="50000"/>
                                  </p:iterate>
                                  <p:childTnLst>
                                    <p:set>
                                      <p:cBhvr>
                                        <p:cTn id="19" dur="1" fill="hold">
                                          <p:stCondLst>
                                            <p:cond delay="0"/>
                                          </p:stCondLst>
                                        </p:cTn>
                                        <p:tgtEl>
                                          <p:spTgt spid="194562">
                                            <p:txEl>
                                              <p:charRg st="65" end="82"/>
                                            </p:txEl>
                                          </p:spTgt>
                                        </p:tgtEl>
                                        <p:attrNameLst>
                                          <p:attrName>style.visibility</p:attrName>
                                        </p:attrNameLst>
                                      </p:cBhvr>
                                      <p:to>
                                        <p:strVal val="visible"/>
                                      </p:to>
                                    </p:set>
                                    <p:anim calcmode="discrete" valueType="clr">
                                      <p:cBhvr override="childStyle">
                                        <p:cTn id="20" dur="80"/>
                                        <p:tgtEl>
                                          <p:spTgt spid="194562">
                                            <p:txEl>
                                              <p:charRg st="65" end="8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1" dur="80"/>
                                        <p:tgtEl>
                                          <p:spTgt spid="194562">
                                            <p:txEl>
                                              <p:charRg st="65" end="82"/>
                                            </p:txEl>
                                          </p:spTgt>
                                        </p:tgtEl>
                                        <p:attrNameLst>
                                          <p:attrName>fillcolor</p:attrName>
                                        </p:attrNameLst>
                                      </p:cBhvr>
                                      <p:tavLst>
                                        <p:tav tm="0">
                                          <p:val>
                                            <p:clrVal>
                                              <a:schemeClr val="accent2"/>
                                            </p:clrVal>
                                          </p:val>
                                        </p:tav>
                                        <p:tav tm="50000">
                                          <p:val>
                                            <p:clrVal>
                                              <a:schemeClr val="hlink"/>
                                            </p:clrVal>
                                          </p:val>
                                        </p:tav>
                                      </p:tavLst>
                                    </p:anim>
                                    <p:set>
                                      <p:cBhvr>
                                        <p:cTn id="22" dur="80"/>
                                        <p:tgtEl>
                                          <p:spTgt spid="194562">
                                            <p:txEl>
                                              <p:charRg st="65" end="82"/>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6610" name="Text Box 2"/>
          <p:cNvSpPr txBox="1">
            <a:spLocks noChangeArrowheads="1"/>
          </p:cNvSpPr>
          <p:nvPr/>
        </p:nvSpPr>
        <p:spPr bwMode="auto">
          <a:xfrm>
            <a:off x="849313" y="1412875"/>
            <a:ext cx="7767638" cy="4400550"/>
          </a:xfrm>
          <a:prstGeom prst="rect">
            <a:avLst/>
          </a:prstGeom>
          <a:noFill/>
          <a:ln>
            <a:noFill/>
          </a:ln>
          <a:effectLst/>
        </p:spPr>
        <p:txBody>
          <a:bodyPr>
            <a:spAutoFit/>
          </a:bodyPr>
          <a:lstStyle>
            <a:lvl1pPr marL="384175" indent="-384175" algn="l">
              <a:defRPr sz="2400">
                <a:solidFill>
                  <a:schemeClr val="tx1"/>
                </a:solidFill>
                <a:latin typeface="Arial" panose="020B0604020202020204" pitchFamily="34" charset="0"/>
              </a:defRPr>
            </a:lvl1pPr>
            <a:lvl2pPr marL="574675" algn="l">
              <a:defRPr sz="2400">
                <a:solidFill>
                  <a:schemeClr val="tx1"/>
                </a:solidFill>
                <a:latin typeface="Arial" panose="020B0604020202020204" pitchFamily="34" charset="0"/>
              </a:defRPr>
            </a:lvl2pPr>
            <a:lvl3pPr algn="l">
              <a:defRPr sz="2400">
                <a:solidFill>
                  <a:schemeClr val="tx1"/>
                </a:solidFill>
                <a:latin typeface="Arial" panose="020B0604020202020204" pitchFamily="34" charset="0"/>
              </a:defRPr>
            </a:lvl3pPr>
            <a:lvl4pPr algn="l">
              <a:defRPr sz="2400">
                <a:solidFill>
                  <a:schemeClr val="tx1"/>
                </a:solidFill>
                <a:latin typeface="Arial" panose="020B0604020202020204" pitchFamily="34" charset="0"/>
              </a:defRPr>
            </a:lvl4pPr>
            <a:lvl5pPr algn="l">
              <a:defRPr sz="2400">
                <a:solidFill>
                  <a:schemeClr val="tx1"/>
                </a:solidFill>
                <a:latin typeface="Arial" panose="020B0604020202020204" pitchFamily="34" charset="0"/>
              </a:defRPr>
            </a:lvl5pPr>
            <a:lvl6pPr fontAlgn="base">
              <a:spcBef>
                <a:spcPct val="0"/>
              </a:spcBef>
              <a:spcAft>
                <a:spcPct val="0"/>
              </a:spcAft>
              <a:defRPr sz="2400">
                <a:solidFill>
                  <a:schemeClr val="tx1"/>
                </a:solidFill>
                <a:latin typeface="Arial" panose="020B0604020202020204" pitchFamily="34" charset="0"/>
              </a:defRPr>
            </a:lvl6pPr>
            <a:lvl7pPr fontAlgn="base">
              <a:spcBef>
                <a:spcPct val="0"/>
              </a:spcBef>
              <a:spcAft>
                <a:spcPct val="0"/>
              </a:spcAft>
              <a:defRPr sz="2400">
                <a:solidFill>
                  <a:schemeClr val="tx1"/>
                </a:solidFill>
                <a:latin typeface="Arial" panose="020B0604020202020204" pitchFamily="34" charset="0"/>
              </a:defRPr>
            </a:lvl7pPr>
            <a:lvl8pPr fontAlgn="base">
              <a:spcBef>
                <a:spcPct val="0"/>
              </a:spcBef>
              <a:spcAft>
                <a:spcPct val="0"/>
              </a:spcAft>
              <a:defRPr sz="2400">
                <a:solidFill>
                  <a:schemeClr val="tx1"/>
                </a:solidFill>
                <a:latin typeface="Arial" panose="020B0604020202020204" pitchFamily="34" charset="0"/>
              </a:defRPr>
            </a:lvl8pPr>
            <a:lvl9pPr fontAlgn="base">
              <a:spcBef>
                <a:spcPct val="0"/>
              </a:spcBef>
              <a:spcAft>
                <a:spcPct val="0"/>
              </a:spcAft>
              <a:defRPr sz="2400">
                <a:solidFill>
                  <a:schemeClr val="tx1"/>
                </a:solidFill>
                <a:latin typeface="Arial" panose="020B0604020202020204" pitchFamily="34" charset="0"/>
              </a:defRPr>
            </a:lvl9pPr>
          </a:lstStyle>
          <a:p>
            <a:pPr marL="384175" marR="0" lvl="0" indent="-384175" algn="l" defTabSz="914400" rtl="0" eaLnBrk="1" fontAlgn="base" latinLnBrk="0" hangingPunct="1">
              <a:lnSpc>
                <a:spcPct val="150000"/>
              </a:lnSpc>
              <a:spcBef>
                <a:spcPct val="50000"/>
              </a:spcBef>
              <a:spcAft>
                <a:spcPct val="0"/>
              </a:spcAft>
              <a:buClrTx/>
              <a:buSzTx/>
              <a:buFont typeface="Arial" panose="020B0604020202020204" pitchFamily="34" charset="0"/>
              <a:buNone/>
              <a:defRPr/>
            </a:pPr>
            <a:r>
              <a:rPr kumimoji="1" lang="en-US" altLang="zh-CN" sz="2800" b="1" i="0" u="none" strike="noStrike" kern="1200" cap="none" spc="0" normalizeH="0" baseline="0" noProof="0" smtClean="0">
                <a:ln>
                  <a:noFill/>
                </a:ln>
                <a:solidFill>
                  <a:srgbClr val="A50021"/>
                </a:solidFill>
                <a:effectLst/>
                <a:uLnTx/>
                <a:uFillTx/>
                <a:latin typeface="Arial" panose="020B0604020202020204" pitchFamily="34" charset="0"/>
                <a:ea typeface="SimSun" panose="02010600030101010101" pitchFamily="2" charset="-122"/>
                <a:cs typeface="Arial" panose="020B0604020202020204" pitchFamily="34" charset="0"/>
              </a:rPr>
              <a:t>3</a:t>
            </a:r>
            <a:r>
              <a:rPr kumimoji="1" lang="zh-CN" altLang="en-US" sz="2800" b="1" i="0" u="none" strike="noStrike" kern="1200" cap="none" spc="0" normalizeH="0" baseline="0" noProof="0" smtClean="0">
                <a:ln>
                  <a:noFill/>
                </a:ln>
                <a:solidFill>
                  <a:srgbClr val="A50021"/>
                </a:solidFill>
                <a:effectLst/>
                <a:uLnTx/>
                <a:uFillTx/>
                <a:latin typeface="Arial" panose="020B0604020202020204" pitchFamily="34" charset="0"/>
                <a:ea typeface="SimSun" panose="02010600030101010101" pitchFamily="2" charset="-122"/>
                <a:cs typeface="Arial" panose="020B0604020202020204" pitchFamily="34" charset="0"/>
              </a:rPr>
              <a:t>、与人类的关系：</a:t>
            </a:r>
            <a:r>
              <a:rPr kumimoji="1" lang="zh-CN" altLang="en-US" sz="2800" b="1" i="0" u="none" strike="noStrike" kern="1200" cap="none" spc="0" normalizeH="0" baseline="0" noProof="0" smtClean="0">
                <a:ln>
                  <a:noFill/>
                </a:ln>
                <a:solidFill>
                  <a:srgbClr val="080808"/>
                </a:solidFill>
                <a:effectLst>
                  <a:outerShdw blurRad="38100" dist="38100" dir="2700000" algn="tl">
                    <a:srgbClr val="FFFFFF"/>
                  </a:outerShdw>
                </a:effectLst>
                <a:uLnTx/>
                <a:uFillTx/>
                <a:latin typeface="楷体_GB2312" pitchFamily="49" charset="-122"/>
                <a:ea typeface="楷体_GB2312" pitchFamily="49" charset="-122"/>
                <a:cs typeface="Arial" panose="020B0604020202020204" pitchFamily="34" charset="0"/>
              </a:rPr>
              <a:t>密切，绝大多数是有益菌。</a:t>
            </a:r>
            <a:r>
              <a:rPr kumimoji="1" lang="zh-CN" altLang="en-US" sz="2400" b="1" i="0" u="none" strike="noStrike" kern="1200" cap="none" spc="0" normalizeH="0" baseline="0" noProof="0" smtClean="0">
                <a:ln>
                  <a:noFill/>
                </a:ln>
                <a:solidFill>
                  <a:srgbClr val="080808"/>
                </a:solidFill>
                <a:effectLst/>
                <a:uLnTx/>
                <a:uFillTx/>
                <a:latin typeface="Arial" panose="020B0604020202020204" pitchFamily="34" charset="0"/>
                <a:ea typeface="SimSun" panose="02010600030101010101" pitchFamily="2" charset="-122"/>
                <a:cs typeface="Arial" panose="020B0604020202020204" pitchFamily="34" charset="0"/>
              </a:rPr>
              <a:t> </a:t>
            </a:r>
            <a:endParaRPr kumimoji="1" lang="zh-CN" altLang="en-US" sz="2400" b="1" i="0" u="none" strike="noStrike" kern="1200" cap="none" spc="0" normalizeH="0" baseline="0" noProof="0" smtClean="0">
              <a:ln>
                <a:noFill/>
              </a:ln>
              <a:solidFill>
                <a:srgbClr val="080808"/>
              </a:solidFill>
              <a:effectLst/>
              <a:uLnTx/>
              <a:uFillTx/>
              <a:latin typeface="Arial" panose="020B0604020202020204" pitchFamily="34" charset="0"/>
              <a:ea typeface="SimSun" panose="02010600030101010101" pitchFamily="2" charset="-122"/>
              <a:cs typeface="Arial" panose="020B0604020202020204" pitchFamily="34" charset="0"/>
            </a:endParaRPr>
          </a:p>
          <a:p>
            <a:pPr marL="384175" marR="0" lvl="0" indent="-384175" algn="l" defTabSz="914400" rtl="0" eaLnBrk="1" fontAlgn="base" latinLnBrk="0" hangingPunct="1">
              <a:lnSpc>
                <a:spcPct val="150000"/>
              </a:lnSpc>
              <a:spcBef>
                <a:spcPct val="50000"/>
              </a:spcBef>
              <a:spcAft>
                <a:spcPct val="0"/>
              </a:spcAft>
              <a:buClrTx/>
              <a:buSzTx/>
              <a:buFont typeface="Arial" panose="020B0604020202020204" pitchFamily="34" charset="0"/>
              <a:buNone/>
              <a:defRPr/>
            </a:pPr>
            <a:r>
              <a:rPr kumimoji="1" lang="zh-CN" altLang="en-US" sz="2800" b="1" i="0" u="none" strike="noStrike" kern="1200" cap="none" spc="0" normalizeH="0" baseline="0" noProof="0" smtClean="0">
                <a:ln>
                  <a:noFill/>
                </a:ln>
                <a:solidFill>
                  <a:srgbClr val="080808"/>
                </a:solidFill>
                <a:effectLst/>
                <a:uLnTx/>
                <a:uFillTx/>
                <a:latin typeface="Times New Roman" panose="02020603050405020304" pitchFamily="18" charset="0"/>
                <a:ea typeface="楷体_GB2312" pitchFamily="49" charset="-122"/>
                <a:cs typeface="Arial" panose="020B0604020202020204" pitchFamily="34" charset="0"/>
              </a:rPr>
              <a:t>⑴ 医药领域：已报道的近万种抗生素中，</a:t>
            </a:r>
            <a:r>
              <a:rPr kumimoji="1" lang="en-US" altLang="zh-CN" sz="2800" b="1" i="0" u="none" strike="noStrike" kern="1200" cap="none" spc="0" normalizeH="0" baseline="0" noProof="0" smtClean="0">
                <a:ln>
                  <a:noFill/>
                </a:ln>
                <a:solidFill>
                  <a:srgbClr val="080808"/>
                </a:solidFill>
                <a:effectLst/>
                <a:uLnTx/>
                <a:uFillTx/>
                <a:latin typeface="Times New Roman" panose="02020603050405020304" pitchFamily="18" charset="0"/>
                <a:ea typeface="楷体_GB2312" pitchFamily="49" charset="-122"/>
                <a:cs typeface="Arial" panose="020B0604020202020204" pitchFamily="34" charset="0"/>
              </a:rPr>
              <a:t>70</a:t>
            </a:r>
            <a:r>
              <a:rPr kumimoji="1" lang="zh-CN" altLang="en-US" sz="2800" b="1" i="0" u="none" strike="noStrike" kern="1200" cap="none" spc="0" normalizeH="0" baseline="0" noProof="0" smtClean="0">
                <a:ln>
                  <a:noFill/>
                </a:ln>
                <a:solidFill>
                  <a:srgbClr val="080808"/>
                </a:solidFill>
                <a:effectLst/>
                <a:uLnTx/>
                <a:uFillTx/>
                <a:latin typeface="Times New Roman" panose="02020603050405020304" pitchFamily="18" charset="0"/>
                <a:ea typeface="楷体_GB2312" pitchFamily="49" charset="-122"/>
                <a:cs typeface="Arial" panose="020B0604020202020204" pitchFamily="34" charset="0"/>
              </a:rPr>
              <a:t>％由放线菌产生，其中</a:t>
            </a:r>
            <a:r>
              <a:rPr kumimoji="1" lang="en-US" altLang="zh-CN" sz="2800" b="1" i="0" u="none" strike="noStrike" kern="1200" cap="none" spc="0" normalizeH="0" baseline="0" noProof="0" smtClean="0">
                <a:ln>
                  <a:noFill/>
                </a:ln>
                <a:solidFill>
                  <a:srgbClr val="080808"/>
                </a:solidFill>
                <a:effectLst/>
                <a:uLnTx/>
                <a:uFillTx/>
                <a:latin typeface="Times New Roman" panose="02020603050405020304" pitchFamily="18" charset="0"/>
                <a:ea typeface="楷体_GB2312" pitchFamily="49" charset="-122"/>
                <a:cs typeface="Arial" panose="020B0604020202020204" pitchFamily="34" charset="0"/>
              </a:rPr>
              <a:t>87.5</a:t>
            </a:r>
            <a:r>
              <a:rPr kumimoji="1" lang="zh-CN" altLang="en-US" sz="2800" b="1" i="0" u="none" strike="noStrike" kern="1200" cap="none" spc="0" normalizeH="0" baseline="0" noProof="0" smtClean="0">
                <a:ln>
                  <a:noFill/>
                </a:ln>
                <a:solidFill>
                  <a:srgbClr val="080808"/>
                </a:solidFill>
                <a:effectLst/>
                <a:uLnTx/>
                <a:uFillTx/>
                <a:latin typeface="Times New Roman" panose="02020603050405020304" pitchFamily="18" charset="0"/>
                <a:ea typeface="楷体_GB2312" pitchFamily="49" charset="-122"/>
                <a:cs typeface="Arial" panose="020B0604020202020204" pitchFamily="34" charset="0"/>
              </a:rPr>
              <a:t>％是由链霉菌属产生的。 </a:t>
            </a:r>
            <a:endParaRPr kumimoji="1" lang="zh-CN" altLang="en-US" sz="2800" b="1" i="0" u="none" strike="noStrike" kern="1200" cap="none" spc="0" normalizeH="0" baseline="0" noProof="0" smtClean="0">
              <a:ln>
                <a:noFill/>
              </a:ln>
              <a:solidFill>
                <a:srgbClr val="080808"/>
              </a:solidFill>
              <a:effectLst/>
              <a:uLnTx/>
              <a:uFillTx/>
              <a:latin typeface="Times New Roman" panose="02020603050405020304" pitchFamily="18" charset="0"/>
              <a:ea typeface="楷体_GB2312" pitchFamily="49" charset="-122"/>
              <a:cs typeface="Arial" panose="020B0604020202020204" pitchFamily="34" charset="0"/>
            </a:endParaRPr>
          </a:p>
          <a:p>
            <a:pPr marL="384175" marR="0" lvl="0" indent="-384175" algn="l" defTabSz="914400" rtl="0" eaLnBrk="1" fontAlgn="base" latinLnBrk="0" hangingPunct="1">
              <a:lnSpc>
                <a:spcPct val="150000"/>
              </a:lnSpc>
              <a:spcBef>
                <a:spcPct val="50000"/>
              </a:spcBef>
              <a:spcAft>
                <a:spcPct val="0"/>
              </a:spcAft>
              <a:buClrTx/>
              <a:buSzTx/>
              <a:buFont typeface="Arial" panose="020B0604020202020204" pitchFamily="34" charset="0"/>
              <a:buNone/>
              <a:defRPr/>
            </a:pPr>
            <a:r>
              <a:rPr kumimoji="1" lang="zh-CN" altLang="en-US" sz="2800" b="1" i="0" u="none" strike="noStrike" kern="1200" cap="none" spc="0" normalizeH="0" baseline="0" noProof="0" smtClean="0">
                <a:ln>
                  <a:noFill/>
                </a:ln>
                <a:solidFill>
                  <a:srgbClr val="080808"/>
                </a:solidFill>
                <a:effectLst/>
                <a:uLnTx/>
                <a:uFillTx/>
                <a:latin typeface="Times New Roman" panose="02020603050405020304" pitchFamily="18" charset="0"/>
                <a:ea typeface="楷体_GB2312" pitchFamily="49" charset="-122"/>
                <a:cs typeface="Arial" panose="020B0604020202020204" pitchFamily="34" charset="0"/>
              </a:rPr>
              <a:t>⑵ 酶类（葡萄糖异物酶、蛋白酶）和维生素（</a:t>
            </a:r>
            <a:r>
              <a:rPr kumimoji="1" lang="en-US" altLang="zh-CN" sz="2800" b="1" i="0" u="none" strike="noStrike" kern="1200" cap="none" spc="0" normalizeH="0" baseline="0" noProof="0" smtClean="0">
                <a:ln>
                  <a:noFill/>
                </a:ln>
                <a:solidFill>
                  <a:srgbClr val="080808"/>
                </a:solidFill>
                <a:effectLst/>
                <a:uLnTx/>
                <a:uFillTx/>
                <a:latin typeface="Times New Roman" panose="02020603050405020304" pitchFamily="18" charset="0"/>
                <a:ea typeface="楷体_GB2312" pitchFamily="49" charset="-122"/>
                <a:cs typeface="Arial" panose="020B0604020202020204" pitchFamily="34" charset="0"/>
              </a:rPr>
              <a:t>B12</a:t>
            </a:r>
            <a:r>
              <a:rPr kumimoji="1" lang="zh-CN" altLang="en-US" sz="2800" b="1" i="0" u="none" strike="noStrike" kern="1200" cap="none" spc="0" normalizeH="0" baseline="0" noProof="0" smtClean="0">
                <a:ln>
                  <a:noFill/>
                </a:ln>
                <a:solidFill>
                  <a:srgbClr val="080808"/>
                </a:solidFill>
                <a:effectLst/>
                <a:uLnTx/>
                <a:uFillTx/>
                <a:latin typeface="Times New Roman" panose="02020603050405020304" pitchFamily="18" charset="0"/>
                <a:ea typeface="楷体_GB2312" pitchFamily="49" charset="-122"/>
                <a:cs typeface="Arial" panose="020B0604020202020204" pitchFamily="34" charset="0"/>
              </a:rPr>
              <a:t>）的产生菌。</a:t>
            </a:r>
            <a:endParaRPr kumimoji="1" lang="zh-CN" altLang="en-US" sz="2800" b="1" i="0" u="none" strike="noStrike" kern="1200" cap="none" spc="0" normalizeH="0" baseline="0" noProof="0" smtClean="0">
              <a:ln>
                <a:noFill/>
              </a:ln>
              <a:solidFill>
                <a:srgbClr val="080808"/>
              </a:solidFill>
              <a:effectLst/>
              <a:uLnTx/>
              <a:uFillTx/>
              <a:latin typeface="Times New Roman" panose="02020603050405020304" pitchFamily="18" charset="0"/>
              <a:ea typeface="楷体_GB2312" pitchFamily="49" charset="-122"/>
              <a:cs typeface="Arial" panose="020B0604020202020204" pitchFamily="34" charset="0"/>
            </a:endParaRPr>
          </a:p>
        </p:txBody>
      </p:sp>
      <p:sp>
        <p:nvSpPr>
          <p:cNvPr id="89092" name="Text Box 4"/>
          <p:cNvSpPr txBox="1"/>
          <p:nvPr/>
        </p:nvSpPr>
        <p:spPr>
          <a:xfrm>
            <a:off x="1114425" y="188913"/>
            <a:ext cx="7046913" cy="701675"/>
          </a:xfrm>
          <a:prstGeom prst="rect">
            <a:avLst/>
          </a:prstGeom>
          <a:noFill/>
          <a:ln w="9525">
            <a:noFill/>
          </a:ln>
        </p:spPr>
        <p:txBody>
          <a:bodyPr>
            <a:spAutoFit/>
          </a:bodyPr>
          <a:p>
            <a:pPr>
              <a:spcBef>
                <a:spcPct val="50000"/>
              </a:spcBef>
            </a:pPr>
            <a:r>
              <a:rPr lang="zh-CN" altLang="en-US" sz="4000" b="1" dirty="0">
                <a:solidFill>
                  <a:srgbClr val="C00000"/>
                </a:solidFill>
                <a:latin typeface="Times New Roman" panose="02020603050405020304" pitchFamily="18" charset="0"/>
                <a:ea typeface="隶书" pitchFamily="49" charset="-122"/>
              </a:rPr>
              <a:t>第二节 放线菌（</a:t>
            </a:r>
            <a:r>
              <a:rPr lang="en-US" altLang="zh-CN" sz="4000" b="1" dirty="0">
                <a:solidFill>
                  <a:srgbClr val="C00000"/>
                </a:solidFill>
                <a:latin typeface="Times New Roman" panose="02020603050405020304" pitchFamily="18" charset="0"/>
                <a:ea typeface="隶书" pitchFamily="49" charset="-122"/>
              </a:rPr>
              <a:t>actinomycetes</a:t>
            </a:r>
            <a:r>
              <a:rPr lang="zh-CN" altLang="en-US" sz="4000" b="1" dirty="0">
                <a:solidFill>
                  <a:srgbClr val="C00000"/>
                </a:solidFill>
                <a:latin typeface="Times New Roman" panose="02020603050405020304" pitchFamily="18" charset="0"/>
                <a:ea typeface="隶书" pitchFamily="49" charset="-122"/>
              </a:rPr>
              <a:t>）</a:t>
            </a:r>
            <a:endParaRPr lang="zh-CN" altLang="en-US" sz="4000" b="1" dirty="0">
              <a:solidFill>
                <a:srgbClr val="C00000"/>
              </a:solidFill>
              <a:latin typeface="Times New Roman" panose="02020603050405020304" pitchFamily="18" charset="0"/>
              <a:ea typeface="隶书"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nodeType="withEffect">
                                  <p:stCondLst>
                                    <p:cond delay="0"/>
                                  </p:stCondLst>
                                  <p:childTnLst>
                                    <p:set>
                                      <p:cBhvr>
                                        <p:cTn id="6" dur="1" fill="hold">
                                          <p:stCondLst>
                                            <p:cond delay="0"/>
                                          </p:stCondLst>
                                        </p:cTn>
                                        <p:tgtEl>
                                          <p:spTgt spid="196610">
                                            <p:txEl>
                                              <p:charRg st="0" end="23"/>
                                            </p:txEl>
                                          </p:spTgt>
                                        </p:tgtEl>
                                        <p:attrNameLst>
                                          <p:attrName>style.visibility</p:attrName>
                                        </p:attrNameLst>
                                      </p:cBhvr>
                                      <p:to>
                                        <p:strVal val="visible"/>
                                      </p:to>
                                    </p:set>
                                    <p:anim calcmode="lin" valueType="num">
                                      <p:cBhvr>
                                        <p:cTn id="7" dur="1000" fill="hold"/>
                                        <p:tgtEl>
                                          <p:spTgt spid="196610">
                                            <p:txEl>
                                              <p:charRg st="0" end="23"/>
                                            </p:txEl>
                                          </p:spTgt>
                                        </p:tgtEl>
                                        <p:attrNameLst>
                                          <p:attrName>ppt_w</p:attrName>
                                        </p:attrNameLst>
                                      </p:cBhvr>
                                      <p:tavLst>
                                        <p:tav tm="0">
                                          <p:val>
                                            <p:fltVal val="0.000000"/>
                                          </p:val>
                                        </p:tav>
                                        <p:tav tm="100000">
                                          <p:val>
                                            <p:strVal val="#ppt_w"/>
                                          </p:val>
                                        </p:tav>
                                      </p:tavLst>
                                    </p:anim>
                                    <p:anim calcmode="lin" valueType="num">
                                      <p:cBhvr>
                                        <p:cTn id="8" dur="1000" fill="hold"/>
                                        <p:tgtEl>
                                          <p:spTgt spid="196610">
                                            <p:txEl>
                                              <p:charRg st="0" end="23"/>
                                            </p:txEl>
                                          </p:spTgt>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7" presetClass="entr" presetSubtype="0" fill="hold" nodeType="clickEffect">
                                  <p:stCondLst>
                                    <p:cond delay="0"/>
                                  </p:stCondLst>
                                  <p:iterate type="lt">
                                    <p:tmPct val="50000"/>
                                  </p:iterate>
                                  <p:childTnLst>
                                    <p:set>
                                      <p:cBhvr>
                                        <p:cTn id="12" dur="1" fill="hold">
                                          <p:stCondLst>
                                            <p:cond delay="0"/>
                                          </p:stCondLst>
                                        </p:cTn>
                                        <p:tgtEl>
                                          <p:spTgt spid="196610">
                                            <p:txEl>
                                              <p:charRg st="23" end="71"/>
                                            </p:txEl>
                                          </p:spTgt>
                                        </p:tgtEl>
                                        <p:attrNameLst>
                                          <p:attrName>style.visibility</p:attrName>
                                        </p:attrNameLst>
                                      </p:cBhvr>
                                      <p:to>
                                        <p:strVal val="visible"/>
                                      </p:to>
                                    </p:set>
                                    <p:anim calcmode="discrete" valueType="clr">
                                      <p:cBhvr override="childStyle">
                                        <p:cTn id="13" dur="80"/>
                                        <p:tgtEl>
                                          <p:spTgt spid="196610">
                                            <p:txEl>
                                              <p:charRg st="23" end="7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4" dur="80"/>
                                        <p:tgtEl>
                                          <p:spTgt spid="196610">
                                            <p:txEl>
                                              <p:charRg st="23" end="71"/>
                                            </p:txEl>
                                          </p:spTgt>
                                        </p:tgtEl>
                                        <p:attrNameLst>
                                          <p:attrName>fillcolor</p:attrName>
                                        </p:attrNameLst>
                                      </p:cBhvr>
                                      <p:tavLst>
                                        <p:tav tm="0">
                                          <p:val>
                                            <p:clrVal>
                                              <a:schemeClr val="accent2"/>
                                            </p:clrVal>
                                          </p:val>
                                        </p:tav>
                                        <p:tav tm="50000">
                                          <p:val>
                                            <p:clrVal>
                                              <a:schemeClr val="hlink"/>
                                            </p:clrVal>
                                          </p:val>
                                        </p:tav>
                                      </p:tavLst>
                                    </p:anim>
                                    <p:set>
                                      <p:cBhvr>
                                        <p:cTn id="15" dur="80"/>
                                        <p:tgtEl>
                                          <p:spTgt spid="196610">
                                            <p:txEl>
                                              <p:charRg st="23" end="71"/>
                                            </p:txEl>
                                          </p:spTgt>
                                        </p:tgtEl>
                                        <p:attrNameLst>
                                          <p:attrName>fill.type</p:attrName>
                                        </p:attrNameLst>
                                      </p:cBhvr>
                                      <p:to>
                                        <p:strVal val="solid"/>
                                      </p:to>
                                    </p:set>
                                  </p:childTnLst>
                                </p:cTn>
                              </p:par>
                            </p:childTnLst>
                          </p:cTn>
                        </p:par>
                      </p:childTnLst>
                    </p:cTn>
                  </p:par>
                  <p:par>
                    <p:cTn id="16" fill="hold">
                      <p:stCondLst>
                        <p:cond delay="indefinite"/>
                      </p:stCondLst>
                      <p:childTnLst>
                        <p:par>
                          <p:cTn id="17" fill="hold">
                            <p:stCondLst>
                              <p:cond delay="0"/>
                            </p:stCondLst>
                            <p:childTnLst>
                              <p:par>
                                <p:cTn id="18" presetID="27" presetClass="entr" presetSubtype="0" fill="hold" nodeType="clickEffect">
                                  <p:stCondLst>
                                    <p:cond delay="0"/>
                                  </p:stCondLst>
                                  <p:iterate type="lt">
                                    <p:tmPct val="50000"/>
                                  </p:iterate>
                                  <p:childTnLst>
                                    <p:set>
                                      <p:cBhvr>
                                        <p:cTn id="19" dur="1" fill="hold">
                                          <p:stCondLst>
                                            <p:cond delay="0"/>
                                          </p:stCondLst>
                                        </p:cTn>
                                        <p:tgtEl>
                                          <p:spTgt spid="196610">
                                            <p:txEl>
                                              <p:charRg st="71" end="102"/>
                                            </p:txEl>
                                          </p:spTgt>
                                        </p:tgtEl>
                                        <p:attrNameLst>
                                          <p:attrName>style.visibility</p:attrName>
                                        </p:attrNameLst>
                                      </p:cBhvr>
                                      <p:to>
                                        <p:strVal val="visible"/>
                                      </p:to>
                                    </p:set>
                                    <p:anim calcmode="discrete" valueType="clr">
                                      <p:cBhvr override="childStyle">
                                        <p:cTn id="20" dur="80"/>
                                        <p:tgtEl>
                                          <p:spTgt spid="196610">
                                            <p:txEl>
                                              <p:charRg st="71" end="10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1" dur="80"/>
                                        <p:tgtEl>
                                          <p:spTgt spid="196610">
                                            <p:txEl>
                                              <p:charRg st="71" end="102"/>
                                            </p:txEl>
                                          </p:spTgt>
                                        </p:tgtEl>
                                        <p:attrNameLst>
                                          <p:attrName>fillcolor</p:attrName>
                                        </p:attrNameLst>
                                      </p:cBhvr>
                                      <p:tavLst>
                                        <p:tav tm="0">
                                          <p:val>
                                            <p:clrVal>
                                              <a:schemeClr val="accent2"/>
                                            </p:clrVal>
                                          </p:val>
                                        </p:tav>
                                        <p:tav tm="50000">
                                          <p:val>
                                            <p:clrVal>
                                              <a:schemeClr val="hlink"/>
                                            </p:clrVal>
                                          </p:val>
                                        </p:tav>
                                      </p:tavLst>
                                    </p:anim>
                                    <p:set>
                                      <p:cBhvr>
                                        <p:cTn id="22" dur="80"/>
                                        <p:tgtEl>
                                          <p:spTgt spid="196610">
                                            <p:txEl>
                                              <p:charRg st="71" end="102"/>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8658" name="Text Box 2"/>
          <p:cNvSpPr txBox="1"/>
          <p:nvPr/>
        </p:nvSpPr>
        <p:spPr>
          <a:xfrm>
            <a:off x="982663" y="1628775"/>
            <a:ext cx="7626350" cy="4400550"/>
          </a:xfrm>
          <a:prstGeom prst="rect">
            <a:avLst/>
          </a:prstGeom>
          <a:noFill/>
          <a:ln w="9525">
            <a:noFill/>
          </a:ln>
        </p:spPr>
        <p:txBody>
          <a:bodyPr>
            <a:spAutoFit/>
          </a:bodyPr>
          <a:p>
            <a:pPr marL="384175" indent="-384175">
              <a:lnSpc>
                <a:spcPct val="180000"/>
              </a:lnSpc>
              <a:spcBef>
                <a:spcPct val="50000"/>
              </a:spcBef>
            </a:pPr>
            <a:r>
              <a:rPr lang="zh-CN" altLang="en-US" sz="2800" b="1" dirty="0">
                <a:solidFill>
                  <a:srgbClr val="080808"/>
                </a:solidFill>
                <a:latin typeface="Times New Roman" panose="02020603050405020304" pitchFamily="18" charset="0"/>
                <a:ea typeface="楷体_GB2312" pitchFamily="49" charset="-122"/>
              </a:rPr>
              <a:t>⑶ 在甾体转化、石油脱蜡、烃类发酵、污水处理等方面也有应用。</a:t>
            </a:r>
            <a:endParaRPr lang="zh-CN" altLang="en-US" sz="2800" b="1" dirty="0">
              <a:solidFill>
                <a:srgbClr val="080808"/>
              </a:solidFill>
              <a:latin typeface="Times New Roman" panose="02020603050405020304" pitchFamily="18" charset="0"/>
              <a:ea typeface="楷体_GB2312" pitchFamily="49" charset="-122"/>
            </a:endParaRPr>
          </a:p>
          <a:p>
            <a:pPr marL="384175" indent="-384175">
              <a:lnSpc>
                <a:spcPct val="180000"/>
              </a:lnSpc>
              <a:spcBef>
                <a:spcPct val="50000"/>
              </a:spcBef>
            </a:pPr>
            <a:r>
              <a:rPr lang="zh-CN" altLang="en-US" sz="2800" b="1" dirty="0">
                <a:solidFill>
                  <a:srgbClr val="080808"/>
                </a:solidFill>
                <a:latin typeface="Times New Roman" panose="02020603050405020304" pitchFamily="18" charset="0"/>
                <a:ea typeface="楷体_GB2312" pitchFamily="49" charset="-122"/>
              </a:rPr>
              <a:t>⑷ 腐生的放线菌在自然界物质循环中起重要作用。</a:t>
            </a:r>
            <a:endParaRPr lang="zh-CN" altLang="en-US" sz="2800" b="1" dirty="0">
              <a:solidFill>
                <a:srgbClr val="080808"/>
              </a:solidFill>
              <a:latin typeface="Times New Roman" panose="02020603050405020304" pitchFamily="18" charset="0"/>
              <a:ea typeface="楷体_GB2312" pitchFamily="49" charset="-122"/>
            </a:endParaRPr>
          </a:p>
          <a:p>
            <a:pPr marL="384175" indent="-384175">
              <a:lnSpc>
                <a:spcPct val="180000"/>
              </a:lnSpc>
              <a:spcBef>
                <a:spcPct val="50000"/>
              </a:spcBef>
            </a:pPr>
            <a:r>
              <a:rPr lang="zh-CN" altLang="en-US" sz="2800" b="1" dirty="0">
                <a:solidFill>
                  <a:srgbClr val="080808"/>
                </a:solidFill>
                <a:latin typeface="Times New Roman" panose="02020603050405020304" pitchFamily="18" charset="0"/>
                <a:ea typeface="楷体_GB2312" pitchFamily="49" charset="-122"/>
              </a:rPr>
              <a:t>⑸ 寄生型放线菌可引起人、动物、植物疾病。</a:t>
            </a:r>
            <a:endParaRPr lang="zh-CN" altLang="en-US" sz="2800" dirty="0">
              <a:solidFill>
                <a:srgbClr val="080808"/>
              </a:solidFill>
              <a:latin typeface="Times New Roman" panose="02020603050405020304" pitchFamily="18" charset="0"/>
              <a:ea typeface="楷体_GB2312" pitchFamily="49" charset="-122"/>
            </a:endParaRPr>
          </a:p>
        </p:txBody>
      </p:sp>
      <p:sp>
        <p:nvSpPr>
          <p:cNvPr id="89092" name="Text Box 4"/>
          <p:cNvSpPr txBox="1"/>
          <p:nvPr/>
        </p:nvSpPr>
        <p:spPr>
          <a:xfrm>
            <a:off x="1114425" y="188913"/>
            <a:ext cx="7046913" cy="701675"/>
          </a:xfrm>
          <a:prstGeom prst="rect">
            <a:avLst/>
          </a:prstGeom>
          <a:noFill/>
          <a:ln w="9525">
            <a:noFill/>
          </a:ln>
        </p:spPr>
        <p:txBody>
          <a:bodyPr>
            <a:spAutoFit/>
          </a:bodyPr>
          <a:p>
            <a:pPr>
              <a:spcBef>
                <a:spcPct val="50000"/>
              </a:spcBef>
            </a:pPr>
            <a:r>
              <a:rPr lang="zh-CN" altLang="en-US" sz="4000" b="1" dirty="0">
                <a:solidFill>
                  <a:srgbClr val="C00000"/>
                </a:solidFill>
                <a:latin typeface="Times New Roman" panose="02020603050405020304" pitchFamily="18" charset="0"/>
                <a:ea typeface="隶书" pitchFamily="49" charset="-122"/>
              </a:rPr>
              <a:t>第二节 放线菌（</a:t>
            </a:r>
            <a:r>
              <a:rPr lang="en-US" altLang="zh-CN" sz="4000" b="1" dirty="0">
                <a:solidFill>
                  <a:srgbClr val="C00000"/>
                </a:solidFill>
                <a:latin typeface="Times New Roman" panose="02020603050405020304" pitchFamily="18" charset="0"/>
                <a:ea typeface="隶书" pitchFamily="49" charset="-122"/>
              </a:rPr>
              <a:t>actinomycetes</a:t>
            </a:r>
            <a:r>
              <a:rPr lang="zh-CN" altLang="en-US" sz="4000" b="1" dirty="0">
                <a:solidFill>
                  <a:srgbClr val="C00000"/>
                </a:solidFill>
                <a:latin typeface="Times New Roman" panose="02020603050405020304" pitchFamily="18" charset="0"/>
                <a:ea typeface="隶书" pitchFamily="49" charset="-122"/>
              </a:rPr>
              <a:t>）</a:t>
            </a:r>
            <a:endParaRPr lang="zh-CN" altLang="en-US" sz="4000" b="1" dirty="0">
              <a:solidFill>
                <a:srgbClr val="C00000"/>
              </a:solidFill>
              <a:latin typeface="Times New Roman" panose="02020603050405020304" pitchFamily="18" charset="0"/>
              <a:ea typeface="隶书"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nodeType="withEffect">
                                  <p:stCondLst>
                                    <p:cond delay="0"/>
                                  </p:stCondLst>
                                  <p:iterate type="lt">
                                    <p:tmPct val="50000"/>
                                  </p:iterate>
                                  <p:childTnLst>
                                    <p:set>
                                      <p:cBhvr>
                                        <p:cTn id="6" dur="1" fill="hold">
                                          <p:stCondLst>
                                            <p:cond delay="0"/>
                                          </p:stCondLst>
                                        </p:cTn>
                                        <p:tgtEl>
                                          <p:spTgt spid="198658">
                                            <p:txEl>
                                              <p:charRg st="0" end="31"/>
                                            </p:txEl>
                                          </p:spTgt>
                                        </p:tgtEl>
                                        <p:attrNameLst>
                                          <p:attrName>style.visibility</p:attrName>
                                        </p:attrNameLst>
                                      </p:cBhvr>
                                      <p:to>
                                        <p:strVal val="visible"/>
                                      </p:to>
                                    </p:set>
                                    <p:anim calcmode="discrete" valueType="clr">
                                      <p:cBhvr override="childStyle">
                                        <p:cTn id="7" dur="80"/>
                                        <p:tgtEl>
                                          <p:spTgt spid="198658">
                                            <p:txEl>
                                              <p:charRg st="0" end="3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98658">
                                            <p:txEl>
                                              <p:charRg st="0" end="31"/>
                                            </p:txEl>
                                          </p:spTgt>
                                        </p:tgtEl>
                                        <p:attrNameLst>
                                          <p:attrName>fillcolor</p:attrName>
                                        </p:attrNameLst>
                                      </p:cBhvr>
                                      <p:tavLst>
                                        <p:tav tm="0">
                                          <p:val>
                                            <p:clrVal>
                                              <a:schemeClr val="accent2"/>
                                            </p:clrVal>
                                          </p:val>
                                        </p:tav>
                                        <p:tav tm="50000">
                                          <p:val>
                                            <p:clrVal>
                                              <a:schemeClr val="hlink"/>
                                            </p:clrVal>
                                          </p:val>
                                        </p:tav>
                                      </p:tavLst>
                                    </p:anim>
                                    <p:set>
                                      <p:cBhvr>
                                        <p:cTn id="9" dur="80"/>
                                        <p:tgtEl>
                                          <p:spTgt spid="198658">
                                            <p:txEl>
                                              <p:charRg st="0" end="31"/>
                                            </p:txEl>
                                          </p:spTgt>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27" presetClass="entr" presetSubtype="0" fill="hold" nodeType="clickEffect">
                                  <p:stCondLst>
                                    <p:cond delay="0"/>
                                  </p:stCondLst>
                                  <p:iterate type="lt">
                                    <p:tmPct val="50000"/>
                                  </p:iterate>
                                  <p:childTnLst>
                                    <p:set>
                                      <p:cBhvr>
                                        <p:cTn id="13" dur="1" fill="hold">
                                          <p:stCondLst>
                                            <p:cond delay="0"/>
                                          </p:stCondLst>
                                        </p:cTn>
                                        <p:tgtEl>
                                          <p:spTgt spid="198658">
                                            <p:txEl>
                                              <p:charRg st="31" end="55"/>
                                            </p:txEl>
                                          </p:spTgt>
                                        </p:tgtEl>
                                        <p:attrNameLst>
                                          <p:attrName>style.visibility</p:attrName>
                                        </p:attrNameLst>
                                      </p:cBhvr>
                                      <p:to>
                                        <p:strVal val="visible"/>
                                      </p:to>
                                    </p:set>
                                    <p:anim calcmode="discrete" valueType="clr">
                                      <p:cBhvr override="childStyle">
                                        <p:cTn id="14" dur="80"/>
                                        <p:tgtEl>
                                          <p:spTgt spid="198658">
                                            <p:txEl>
                                              <p:charRg st="31" end="55"/>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5" dur="80"/>
                                        <p:tgtEl>
                                          <p:spTgt spid="198658">
                                            <p:txEl>
                                              <p:charRg st="31" end="55"/>
                                            </p:txEl>
                                          </p:spTgt>
                                        </p:tgtEl>
                                        <p:attrNameLst>
                                          <p:attrName>fillcolor</p:attrName>
                                        </p:attrNameLst>
                                      </p:cBhvr>
                                      <p:tavLst>
                                        <p:tav tm="0">
                                          <p:val>
                                            <p:clrVal>
                                              <a:schemeClr val="accent2"/>
                                            </p:clrVal>
                                          </p:val>
                                        </p:tav>
                                        <p:tav tm="50000">
                                          <p:val>
                                            <p:clrVal>
                                              <a:schemeClr val="hlink"/>
                                            </p:clrVal>
                                          </p:val>
                                        </p:tav>
                                      </p:tavLst>
                                    </p:anim>
                                    <p:set>
                                      <p:cBhvr>
                                        <p:cTn id="16" dur="80"/>
                                        <p:tgtEl>
                                          <p:spTgt spid="198658">
                                            <p:txEl>
                                              <p:charRg st="31" end="55"/>
                                            </p:txEl>
                                          </p:spTgt>
                                        </p:tgtEl>
                                        <p:attrNameLst>
                                          <p:attrName>fill.type</p:attrName>
                                        </p:attrNameLst>
                                      </p:cBhvr>
                                      <p:to>
                                        <p:strVal val="solid"/>
                                      </p:to>
                                    </p:set>
                                  </p:childTnLst>
                                </p:cTn>
                              </p:par>
                            </p:childTnLst>
                          </p:cTn>
                        </p:par>
                      </p:childTnLst>
                    </p:cTn>
                  </p:par>
                  <p:par>
                    <p:cTn id="17" fill="hold">
                      <p:stCondLst>
                        <p:cond delay="indefinite"/>
                      </p:stCondLst>
                      <p:childTnLst>
                        <p:par>
                          <p:cTn id="18" fill="hold">
                            <p:stCondLst>
                              <p:cond delay="0"/>
                            </p:stCondLst>
                            <p:childTnLst>
                              <p:par>
                                <p:cTn id="19" presetID="27" presetClass="entr" presetSubtype="0" fill="hold" nodeType="clickEffect">
                                  <p:stCondLst>
                                    <p:cond delay="0"/>
                                  </p:stCondLst>
                                  <p:iterate type="lt">
                                    <p:tmPct val="50000"/>
                                  </p:iterate>
                                  <p:childTnLst>
                                    <p:set>
                                      <p:cBhvr>
                                        <p:cTn id="20" dur="1" fill="hold">
                                          <p:stCondLst>
                                            <p:cond delay="0"/>
                                          </p:stCondLst>
                                        </p:cTn>
                                        <p:tgtEl>
                                          <p:spTgt spid="198658">
                                            <p:txEl>
                                              <p:charRg st="55" end="77"/>
                                            </p:txEl>
                                          </p:spTgt>
                                        </p:tgtEl>
                                        <p:attrNameLst>
                                          <p:attrName>style.visibility</p:attrName>
                                        </p:attrNameLst>
                                      </p:cBhvr>
                                      <p:to>
                                        <p:strVal val="visible"/>
                                      </p:to>
                                    </p:set>
                                    <p:anim calcmode="discrete" valueType="clr">
                                      <p:cBhvr override="childStyle">
                                        <p:cTn id="21" dur="80"/>
                                        <p:tgtEl>
                                          <p:spTgt spid="198658">
                                            <p:txEl>
                                              <p:charRg st="55" end="77"/>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2" dur="80"/>
                                        <p:tgtEl>
                                          <p:spTgt spid="198658">
                                            <p:txEl>
                                              <p:charRg st="55" end="77"/>
                                            </p:txEl>
                                          </p:spTgt>
                                        </p:tgtEl>
                                        <p:attrNameLst>
                                          <p:attrName>fillcolor</p:attrName>
                                        </p:attrNameLst>
                                      </p:cBhvr>
                                      <p:tavLst>
                                        <p:tav tm="0">
                                          <p:val>
                                            <p:clrVal>
                                              <a:schemeClr val="accent2"/>
                                            </p:clrVal>
                                          </p:val>
                                        </p:tav>
                                        <p:tav tm="50000">
                                          <p:val>
                                            <p:clrVal>
                                              <a:schemeClr val="hlink"/>
                                            </p:clrVal>
                                          </p:val>
                                        </p:tav>
                                      </p:tavLst>
                                    </p:anim>
                                    <p:set>
                                      <p:cBhvr>
                                        <p:cTn id="23" dur="80"/>
                                        <p:tgtEl>
                                          <p:spTgt spid="198658">
                                            <p:txEl>
                                              <p:charRg st="55" end="77"/>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9682" name="Text Box 2"/>
          <p:cNvSpPr txBox="1"/>
          <p:nvPr/>
        </p:nvSpPr>
        <p:spPr>
          <a:xfrm>
            <a:off x="823913" y="1555750"/>
            <a:ext cx="3722687" cy="823913"/>
          </a:xfrm>
          <a:prstGeom prst="rect">
            <a:avLst/>
          </a:prstGeom>
          <a:noFill/>
          <a:ln w="9525">
            <a:noFill/>
          </a:ln>
        </p:spPr>
        <p:txBody>
          <a:bodyPr>
            <a:spAutoFit/>
          </a:bodyPr>
          <a:p>
            <a:pPr marL="1244600" indent="-1244600">
              <a:lnSpc>
                <a:spcPct val="150000"/>
              </a:lnSpc>
              <a:spcBef>
                <a:spcPct val="50000"/>
              </a:spcBef>
            </a:pPr>
            <a:r>
              <a:rPr lang="zh-CN" altLang="en-US" sz="3200" b="1" dirty="0">
                <a:solidFill>
                  <a:srgbClr val="0000CC"/>
                </a:solidFill>
                <a:latin typeface="Arial" panose="020B0604020202020204" pitchFamily="34" charset="0"/>
                <a:ea typeface="黑体" panose="02010609060101010101" pitchFamily="2" charset="-122"/>
              </a:rPr>
              <a:t>一、蓝细菌的概念</a:t>
            </a:r>
            <a:endParaRPr lang="zh-CN" altLang="en-US" sz="3200" b="1" dirty="0">
              <a:solidFill>
                <a:srgbClr val="0000CC"/>
              </a:solidFill>
              <a:latin typeface="Arial" panose="020B0604020202020204" pitchFamily="34" charset="0"/>
              <a:ea typeface="黑体" panose="02010609060101010101" pitchFamily="2" charset="-122"/>
            </a:endParaRPr>
          </a:p>
        </p:txBody>
      </p:sp>
      <p:sp>
        <p:nvSpPr>
          <p:cNvPr id="199683" name="Text Box 3"/>
          <p:cNvSpPr txBox="1"/>
          <p:nvPr/>
        </p:nvSpPr>
        <p:spPr>
          <a:xfrm>
            <a:off x="557213" y="2635250"/>
            <a:ext cx="7443787" cy="3165475"/>
          </a:xfrm>
          <a:prstGeom prst="rect">
            <a:avLst/>
          </a:prstGeom>
          <a:noFill/>
          <a:ln w="9525">
            <a:noFill/>
          </a:ln>
        </p:spPr>
        <p:txBody>
          <a:bodyPr>
            <a:spAutoFit/>
          </a:bodyPr>
          <a:p>
            <a:pPr marL="1138555" indent="-1138555">
              <a:lnSpc>
                <a:spcPct val="180000"/>
              </a:lnSpc>
              <a:spcBef>
                <a:spcPct val="50000"/>
              </a:spcBef>
            </a:pPr>
            <a:r>
              <a:rPr lang="zh-CN" altLang="en-US" sz="2800" b="1" dirty="0">
                <a:solidFill>
                  <a:srgbClr val="A50021"/>
                </a:solidFill>
                <a:latin typeface="Times New Roman" panose="02020603050405020304" pitchFamily="18" charset="0"/>
                <a:ea typeface="黑体" panose="02010609060101010101" pitchFamily="2" charset="-122"/>
              </a:rPr>
              <a:t>蓝细菌：</a:t>
            </a:r>
            <a:r>
              <a:rPr lang="zh-CN" altLang="en-US" sz="2800" b="1" dirty="0">
                <a:solidFill>
                  <a:srgbClr val="080808"/>
                </a:solidFill>
                <a:latin typeface="Times New Roman" panose="02020603050405020304" pitchFamily="18" charset="0"/>
                <a:ea typeface="楷体_GB2312" pitchFamily="49" charset="-122"/>
              </a:rPr>
              <a:t>也称蓝藻或蓝绿藻。是一类进化历史悠久、革兰氏染色阴性、无鞭毛、含叶绿素</a:t>
            </a:r>
            <a:r>
              <a:rPr lang="en-US" altLang="zh-CN" sz="2800" b="1" dirty="0">
                <a:solidFill>
                  <a:srgbClr val="080808"/>
                </a:solidFill>
                <a:latin typeface="Times New Roman" panose="02020603050405020304" pitchFamily="18" charset="0"/>
                <a:ea typeface="楷体_GB2312" pitchFamily="49" charset="-122"/>
              </a:rPr>
              <a:t>a</a:t>
            </a:r>
            <a:r>
              <a:rPr lang="zh-CN" altLang="en-US" sz="2800" b="1" dirty="0">
                <a:solidFill>
                  <a:srgbClr val="080808"/>
                </a:solidFill>
                <a:latin typeface="Times New Roman" panose="02020603050405020304" pitchFamily="18" charset="0"/>
                <a:ea typeface="楷体_GB2312" pitchFamily="49" charset="-122"/>
              </a:rPr>
              <a:t>（但不形成叶绿体）、能进行产氧性光合作用的大型原核生物。</a:t>
            </a:r>
            <a:r>
              <a:rPr lang="zh-CN" altLang="en-US" sz="2800" b="1" dirty="0">
                <a:latin typeface="Times New Roman" panose="02020603050405020304" pitchFamily="18" charset="0"/>
                <a:ea typeface="楷体_GB2312" pitchFamily="49" charset="-122"/>
              </a:rPr>
              <a:t>     </a:t>
            </a:r>
            <a:endParaRPr lang="zh-CN" altLang="en-US" sz="2800" dirty="0">
              <a:latin typeface="Times New Roman" panose="02020603050405020304" pitchFamily="18" charset="0"/>
              <a:ea typeface="SimSun" panose="02010600030101010101" pitchFamily="2" charset="-122"/>
            </a:endParaRPr>
          </a:p>
        </p:txBody>
      </p:sp>
      <p:sp>
        <p:nvSpPr>
          <p:cNvPr id="96260" name="Text Box 4"/>
          <p:cNvSpPr txBox="1"/>
          <p:nvPr/>
        </p:nvSpPr>
        <p:spPr>
          <a:xfrm>
            <a:off x="1182688" y="188913"/>
            <a:ext cx="6713537" cy="641350"/>
          </a:xfrm>
          <a:prstGeom prst="rect">
            <a:avLst/>
          </a:prstGeom>
          <a:noFill/>
          <a:ln w="9525">
            <a:noFill/>
          </a:ln>
        </p:spPr>
        <p:txBody>
          <a:bodyPr>
            <a:spAutoFit/>
          </a:bodyPr>
          <a:p>
            <a:pPr>
              <a:spcBef>
                <a:spcPct val="50000"/>
              </a:spcBef>
            </a:pPr>
            <a:r>
              <a:rPr lang="zh-CN" altLang="en-US" sz="3600" b="1" dirty="0">
                <a:solidFill>
                  <a:srgbClr val="D60093"/>
                </a:solidFill>
                <a:latin typeface="Times New Roman" panose="02020603050405020304" pitchFamily="18" charset="0"/>
                <a:ea typeface="隶书" pitchFamily="49" charset="-122"/>
              </a:rPr>
              <a:t>第三节 蓝细菌（</a:t>
            </a:r>
            <a:r>
              <a:rPr lang="en-US" altLang="zh-CN" sz="3600" b="1" dirty="0">
                <a:solidFill>
                  <a:srgbClr val="D60093"/>
                </a:solidFill>
                <a:latin typeface="Times New Roman" panose="02020603050405020304" pitchFamily="18" charset="0"/>
                <a:ea typeface="隶书" pitchFamily="49" charset="-122"/>
              </a:rPr>
              <a:t>Cyanobacteria</a:t>
            </a:r>
            <a:r>
              <a:rPr lang="zh-CN" altLang="en-US" sz="3600" b="1" dirty="0">
                <a:solidFill>
                  <a:srgbClr val="D60093"/>
                </a:solidFill>
                <a:latin typeface="Times New Roman" panose="02020603050405020304" pitchFamily="18" charset="0"/>
                <a:ea typeface="隶书" pitchFamily="49" charset="-122"/>
              </a:rPr>
              <a:t>）</a:t>
            </a:r>
            <a:endParaRPr lang="zh-CN" altLang="en-US" sz="3600" b="1" dirty="0">
              <a:solidFill>
                <a:srgbClr val="D60093"/>
              </a:solidFill>
              <a:latin typeface="Times New Roman" panose="02020603050405020304" pitchFamily="18" charset="0"/>
              <a:ea typeface="隶书"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nodeType="clickEffect">
                                  <p:stCondLst>
                                    <p:cond delay="0"/>
                                  </p:stCondLst>
                                  <p:childTnLst>
                                    <p:set>
                                      <p:cBhvr>
                                        <p:cTn id="6" dur="1" fill="hold">
                                          <p:stCondLst>
                                            <p:cond delay="0"/>
                                          </p:stCondLst>
                                        </p:cTn>
                                        <p:tgtEl>
                                          <p:spTgt spid="199682">
                                            <p:txEl>
                                              <p:charRg st="0" end="9"/>
                                            </p:txEl>
                                          </p:spTgt>
                                        </p:tgtEl>
                                        <p:attrNameLst>
                                          <p:attrName>style.visibility</p:attrName>
                                        </p:attrNameLst>
                                      </p:cBhvr>
                                      <p:to>
                                        <p:strVal val="visible"/>
                                      </p:to>
                                    </p:set>
                                    <p:anim calcmode="lin" valueType="num">
                                      <p:cBhvr>
                                        <p:cTn id="7" dur="500" fill="hold"/>
                                        <p:tgtEl>
                                          <p:spTgt spid="199682">
                                            <p:txEl>
                                              <p:charRg st="0" end="9"/>
                                            </p:txEl>
                                          </p:spTgt>
                                        </p:tgtEl>
                                        <p:attrNameLst>
                                          <p:attrName>ppt_w</p:attrName>
                                        </p:attrNameLst>
                                      </p:cBhvr>
                                      <p:tavLst>
                                        <p:tav tm="0">
                                          <p:val>
                                            <p:fltVal val="0.000000"/>
                                          </p:val>
                                        </p:tav>
                                        <p:tav tm="100000">
                                          <p:val>
                                            <p:strVal val="#ppt_w"/>
                                          </p:val>
                                        </p:tav>
                                      </p:tavLst>
                                    </p:anim>
                                    <p:anim calcmode="lin" valueType="num">
                                      <p:cBhvr>
                                        <p:cTn id="8" dur="500" fill="hold"/>
                                        <p:tgtEl>
                                          <p:spTgt spid="199682">
                                            <p:txEl>
                                              <p:charRg st="0" end="9"/>
                                            </p:txEl>
                                          </p:spTgt>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5" presetClass="entr" presetSubtype="10" fill="hold" grpId="0" nodeType="clickEffect">
                                  <p:stCondLst>
                                    <p:cond delay="0"/>
                                  </p:stCondLst>
                                  <p:childTnLst>
                                    <p:set>
                                      <p:cBhvr>
                                        <p:cTn id="12" dur="1" fill="hold">
                                          <p:stCondLst>
                                            <p:cond delay="0"/>
                                          </p:stCondLst>
                                        </p:cTn>
                                        <p:tgtEl>
                                          <p:spTgt spid="199683"/>
                                        </p:tgtEl>
                                        <p:attrNameLst>
                                          <p:attrName>style.visibility</p:attrName>
                                        </p:attrNameLst>
                                      </p:cBhvr>
                                      <p:to>
                                        <p:strVal val="visible"/>
                                      </p:to>
                                    </p:set>
                                    <p:animEffect transition="in" filter="checkerboard(across)">
                                      <p:cBhvr>
                                        <p:cTn id="13" dur="500"/>
                                        <p:tgtEl>
                                          <p:spTgt spid="1996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9683" grpId="0"/>
    </p:bld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1730" name="Text Box 2"/>
          <p:cNvSpPr txBox="1"/>
          <p:nvPr/>
        </p:nvSpPr>
        <p:spPr>
          <a:xfrm>
            <a:off x="1049338" y="1268413"/>
            <a:ext cx="7045325" cy="4362450"/>
          </a:xfrm>
          <a:prstGeom prst="rect">
            <a:avLst/>
          </a:prstGeom>
          <a:noFill/>
          <a:ln w="9525">
            <a:noFill/>
          </a:ln>
        </p:spPr>
        <p:txBody>
          <a:bodyPr>
            <a:spAutoFit/>
          </a:bodyPr>
          <a:p>
            <a:pPr marL="384175" indent="-384175">
              <a:lnSpc>
                <a:spcPct val="190000"/>
              </a:lnSpc>
              <a:spcBef>
                <a:spcPct val="50000"/>
              </a:spcBef>
            </a:pPr>
            <a:r>
              <a:rPr lang="zh-CN" altLang="en-US" sz="2800" b="1" dirty="0">
                <a:solidFill>
                  <a:srgbClr val="A50021"/>
                </a:solidFill>
                <a:latin typeface="Times New Roman" panose="02020603050405020304" pitchFamily="18" charset="0"/>
                <a:ea typeface="SimSun" panose="02010600030101010101" pitchFamily="2" charset="-122"/>
              </a:rPr>
              <a:t>◆ 蓝细菌与能进行光合作用的光合细菌（红螺菌目）的区别：</a:t>
            </a:r>
            <a:endParaRPr lang="zh-CN" altLang="en-US" sz="2800" b="1" dirty="0">
              <a:solidFill>
                <a:srgbClr val="A50021"/>
              </a:solidFill>
              <a:latin typeface="Times New Roman" panose="02020603050405020304" pitchFamily="18" charset="0"/>
              <a:ea typeface="SimSun" panose="02010600030101010101" pitchFamily="2" charset="-122"/>
            </a:endParaRPr>
          </a:p>
          <a:p>
            <a:pPr marL="384175" indent="-384175">
              <a:lnSpc>
                <a:spcPct val="190000"/>
              </a:lnSpc>
              <a:spcBef>
                <a:spcPct val="50000"/>
              </a:spcBef>
            </a:pPr>
            <a:r>
              <a:rPr lang="zh-CN" altLang="en-US" sz="2800" b="1" dirty="0">
                <a:latin typeface="Times New Roman" panose="02020603050405020304" pitchFamily="18" charset="0"/>
                <a:ea typeface="楷体_GB2312" pitchFamily="49" charset="-122"/>
              </a:rPr>
              <a:t>            </a:t>
            </a:r>
            <a:r>
              <a:rPr lang="zh-CN" altLang="en-US" sz="2800" b="1" dirty="0">
                <a:solidFill>
                  <a:srgbClr val="080808"/>
                </a:solidFill>
                <a:latin typeface="Times New Roman" panose="02020603050405020304" pitchFamily="18" charset="0"/>
                <a:ea typeface="楷体_GB2312" pitchFamily="49" charset="-122"/>
              </a:rPr>
              <a:t>前者进行类似绿色植物的非循环光合磷酸化反应并释放氧气；后者进行较原始的循环光合磷酸化反应，不释放氧气。</a:t>
            </a:r>
            <a:endParaRPr lang="zh-CN" altLang="en-US" sz="2800" b="1" dirty="0">
              <a:solidFill>
                <a:srgbClr val="080808"/>
              </a:solidFill>
              <a:latin typeface="Times New Roman" panose="02020603050405020304" pitchFamily="18" charset="0"/>
              <a:ea typeface="楷体_GB2312" pitchFamily="49" charset="-122"/>
            </a:endParaRPr>
          </a:p>
        </p:txBody>
      </p:sp>
      <p:sp>
        <p:nvSpPr>
          <p:cNvPr id="97283" name="Text Box 3"/>
          <p:cNvSpPr txBox="1"/>
          <p:nvPr/>
        </p:nvSpPr>
        <p:spPr>
          <a:xfrm>
            <a:off x="1182688" y="188913"/>
            <a:ext cx="6713537" cy="641350"/>
          </a:xfrm>
          <a:prstGeom prst="rect">
            <a:avLst/>
          </a:prstGeom>
          <a:noFill/>
          <a:ln w="9525">
            <a:noFill/>
          </a:ln>
        </p:spPr>
        <p:txBody>
          <a:bodyPr>
            <a:spAutoFit/>
          </a:bodyPr>
          <a:p>
            <a:pPr>
              <a:spcBef>
                <a:spcPct val="50000"/>
              </a:spcBef>
            </a:pPr>
            <a:r>
              <a:rPr lang="zh-CN" altLang="en-US" sz="3600" b="1" dirty="0">
                <a:solidFill>
                  <a:srgbClr val="990099"/>
                </a:solidFill>
                <a:latin typeface="Times New Roman" panose="02020603050405020304" pitchFamily="18" charset="0"/>
                <a:ea typeface="隶书" pitchFamily="49" charset="-122"/>
              </a:rPr>
              <a:t>第三节 蓝细菌（</a:t>
            </a:r>
            <a:r>
              <a:rPr lang="en-US" altLang="zh-CN" sz="3600" b="1" dirty="0">
                <a:solidFill>
                  <a:srgbClr val="990099"/>
                </a:solidFill>
                <a:latin typeface="Times New Roman" panose="02020603050405020304" pitchFamily="18" charset="0"/>
                <a:ea typeface="隶书" pitchFamily="49" charset="-122"/>
              </a:rPr>
              <a:t>Cyanobacteria</a:t>
            </a:r>
            <a:r>
              <a:rPr lang="zh-CN" altLang="en-US" sz="3600" b="1" dirty="0">
                <a:solidFill>
                  <a:srgbClr val="990099"/>
                </a:solidFill>
                <a:latin typeface="Times New Roman" panose="02020603050405020304" pitchFamily="18" charset="0"/>
                <a:ea typeface="隶书" pitchFamily="49" charset="-122"/>
              </a:rPr>
              <a:t>）</a:t>
            </a:r>
            <a:endParaRPr lang="zh-CN" altLang="en-US" sz="3600" b="1" dirty="0">
              <a:solidFill>
                <a:srgbClr val="990099"/>
              </a:solidFill>
              <a:latin typeface="Times New Roman" panose="02020603050405020304" pitchFamily="18" charset="0"/>
              <a:ea typeface="隶书"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201730">
                                            <p:txEl>
                                              <p:charRg st="0" end="29"/>
                                            </p:txEl>
                                          </p:spTgt>
                                        </p:tgtEl>
                                        <p:attrNameLst>
                                          <p:attrName>style.visibility</p:attrName>
                                        </p:attrNameLst>
                                      </p:cBhvr>
                                      <p:to>
                                        <p:strVal val="visible"/>
                                      </p:to>
                                    </p:set>
                                    <p:animEffect transition="in" filter="blinds(horizontal)">
                                      <p:cBhvr>
                                        <p:cTn id="7" dur="500"/>
                                        <p:tgtEl>
                                          <p:spTgt spid="201730">
                                            <p:txEl>
                                              <p:charRg st="0" end="29"/>
                                            </p:txEl>
                                          </p:spTgt>
                                        </p:tgtEl>
                                      </p:cBhvr>
                                    </p:animEffect>
                                  </p:childTnLst>
                                </p:cTn>
                              </p:par>
                            </p:childTnLst>
                          </p:cTn>
                        </p:par>
                        <p:par>
                          <p:cTn id="8" fill="hold">
                            <p:stCondLst>
                              <p:cond delay="500"/>
                            </p:stCondLst>
                            <p:childTnLst>
                              <p:par>
                                <p:cTn id="9" presetID="27" presetClass="entr" presetSubtype="0" fill="hold" nodeType="afterEffect">
                                  <p:stCondLst>
                                    <p:cond delay="0"/>
                                  </p:stCondLst>
                                  <p:iterate type="lt">
                                    <p:tmPct val="50000"/>
                                  </p:iterate>
                                  <p:childTnLst>
                                    <p:set>
                                      <p:cBhvr>
                                        <p:cTn id="10" dur="1" fill="hold">
                                          <p:stCondLst>
                                            <p:cond delay="0"/>
                                          </p:stCondLst>
                                        </p:cTn>
                                        <p:tgtEl>
                                          <p:spTgt spid="201730">
                                            <p:txEl>
                                              <p:charRg st="29" end="93"/>
                                            </p:txEl>
                                          </p:spTgt>
                                        </p:tgtEl>
                                        <p:attrNameLst>
                                          <p:attrName>style.visibility</p:attrName>
                                        </p:attrNameLst>
                                      </p:cBhvr>
                                      <p:to>
                                        <p:strVal val="visible"/>
                                      </p:to>
                                    </p:set>
                                    <p:anim calcmode="discrete" valueType="clr">
                                      <p:cBhvr override="childStyle">
                                        <p:cTn id="11" dur="80"/>
                                        <p:tgtEl>
                                          <p:spTgt spid="201730">
                                            <p:txEl>
                                              <p:charRg st="29" end="93"/>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2" dur="80"/>
                                        <p:tgtEl>
                                          <p:spTgt spid="201730">
                                            <p:txEl>
                                              <p:charRg st="29" end="93"/>
                                            </p:txEl>
                                          </p:spTgt>
                                        </p:tgtEl>
                                        <p:attrNameLst>
                                          <p:attrName>fillcolor</p:attrName>
                                        </p:attrNameLst>
                                      </p:cBhvr>
                                      <p:tavLst>
                                        <p:tav tm="0">
                                          <p:val>
                                            <p:clrVal>
                                              <a:schemeClr val="accent2"/>
                                            </p:clrVal>
                                          </p:val>
                                        </p:tav>
                                        <p:tav tm="50000">
                                          <p:val>
                                            <p:clrVal>
                                              <a:schemeClr val="hlink"/>
                                            </p:clrVal>
                                          </p:val>
                                        </p:tav>
                                      </p:tavLst>
                                    </p:anim>
                                    <p:set>
                                      <p:cBhvr>
                                        <p:cTn id="13" dur="80"/>
                                        <p:tgtEl>
                                          <p:spTgt spid="201730">
                                            <p:txEl>
                                              <p:charRg st="29" end="93"/>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2754" name="Text Box 2"/>
          <p:cNvSpPr txBox="1"/>
          <p:nvPr/>
        </p:nvSpPr>
        <p:spPr>
          <a:xfrm>
            <a:off x="1846263" y="1700213"/>
            <a:ext cx="6049962" cy="3551237"/>
          </a:xfrm>
          <a:prstGeom prst="rect">
            <a:avLst/>
          </a:prstGeom>
          <a:noFill/>
          <a:ln w="9525">
            <a:noFill/>
          </a:ln>
        </p:spPr>
        <p:txBody>
          <a:bodyPr>
            <a:spAutoFit/>
          </a:bodyPr>
          <a:p>
            <a:pPr marL="384175" indent="-384175">
              <a:lnSpc>
                <a:spcPct val="190000"/>
              </a:lnSpc>
              <a:spcBef>
                <a:spcPct val="50000"/>
              </a:spcBef>
            </a:pPr>
            <a:r>
              <a:rPr lang="zh-CN" altLang="en-US" sz="2800" b="1" dirty="0">
                <a:solidFill>
                  <a:srgbClr val="A50021"/>
                </a:solidFill>
                <a:latin typeface="Times New Roman" panose="02020603050405020304" pitchFamily="18" charset="0"/>
                <a:ea typeface="SimSun" panose="02010600030101010101" pitchFamily="2" charset="-122"/>
              </a:rPr>
              <a:t>◆ 蓝细菌与真核藻类的区别：</a:t>
            </a:r>
            <a:endParaRPr lang="zh-CN" altLang="en-US" sz="2800" b="1" dirty="0">
              <a:solidFill>
                <a:srgbClr val="A50021"/>
              </a:solidFill>
              <a:latin typeface="Times New Roman" panose="02020603050405020304" pitchFamily="18" charset="0"/>
              <a:ea typeface="SimSun" panose="02010600030101010101" pitchFamily="2" charset="-122"/>
            </a:endParaRPr>
          </a:p>
          <a:p>
            <a:pPr marL="384175" indent="-384175">
              <a:lnSpc>
                <a:spcPct val="190000"/>
              </a:lnSpc>
              <a:spcBef>
                <a:spcPct val="50000"/>
              </a:spcBef>
            </a:pPr>
            <a:r>
              <a:rPr lang="zh-CN" altLang="en-US" sz="2800" b="1" dirty="0">
                <a:solidFill>
                  <a:srgbClr val="A50021"/>
                </a:solidFill>
                <a:latin typeface="Times New Roman" panose="02020603050405020304" pitchFamily="18" charset="0"/>
                <a:ea typeface="SimSun" panose="02010600030101010101" pitchFamily="2" charset="-122"/>
              </a:rPr>
              <a:t>           </a:t>
            </a:r>
            <a:r>
              <a:rPr lang="zh-CN" altLang="en-US" sz="2800" b="1" dirty="0">
                <a:solidFill>
                  <a:srgbClr val="080808"/>
                </a:solidFill>
                <a:latin typeface="Times New Roman" panose="02020603050405020304" pitchFamily="18" charset="0"/>
                <a:ea typeface="楷体_GB2312" pitchFamily="49" charset="-122"/>
              </a:rPr>
              <a:t>无叶绿体、无真核、</a:t>
            </a:r>
            <a:r>
              <a:rPr lang="en-US" altLang="zh-CN" sz="2800" b="1" dirty="0">
                <a:solidFill>
                  <a:srgbClr val="080808"/>
                </a:solidFill>
                <a:latin typeface="Times New Roman" panose="02020603050405020304" pitchFamily="18" charset="0"/>
                <a:ea typeface="楷体_GB2312" pitchFamily="49" charset="-122"/>
              </a:rPr>
              <a:t>70s</a:t>
            </a:r>
            <a:r>
              <a:rPr lang="zh-CN" altLang="en-US" sz="2800" b="1" dirty="0">
                <a:solidFill>
                  <a:srgbClr val="080808"/>
                </a:solidFill>
                <a:latin typeface="Times New Roman" panose="02020603050405020304" pitchFamily="18" charset="0"/>
                <a:ea typeface="楷体_GB2312" pitchFamily="49" charset="-122"/>
              </a:rPr>
              <a:t>核糖体，细胞中含肽聚糖，对青霉素和溶菌酶敏感。</a:t>
            </a:r>
            <a:endParaRPr lang="zh-CN" altLang="en-US" sz="2800" b="1" dirty="0">
              <a:solidFill>
                <a:srgbClr val="080808"/>
              </a:solidFill>
              <a:latin typeface="Times New Roman" panose="02020603050405020304" pitchFamily="18" charset="0"/>
              <a:ea typeface="楷体_GB2312" pitchFamily="49" charset="-122"/>
            </a:endParaRPr>
          </a:p>
        </p:txBody>
      </p:sp>
      <p:sp>
        <p:nvSpPr>
          <p:cNvPr id="98307" name="Text Box 3"/>
          <p:cNvSpPr txBox="1"/>
          <p:nvPr/>
        </p:nvSpPr>
        <p:spPr>
          <a:xfrm>
            <a:off x="1182688" y="188913"/>
            <a:ext cx="6713537" cy="641350"/>
          </a:xfrm>
          <a:prstGeom prst="rect">
            <a:avLst/>
          </a:prstGeom>
          <a:noFill/>
          <a:ln w="9525">
            <a:noFill/>
          </a:ln>
        </p:spPr>
        <p:txBody>
          <a:bodyPr>
            <a:spAutoFit/>
          </a:bodyPr>
          <a:p>
            <a:pPr>
              <a:spcBef>
                <a:spcPct val="50000"/>
              </a:spcBef>
            </a:pPr>
            <a:r>
              <a:rPr lang="zh-CN" altLang="en-US" sz="3600" b="1" dirty="0">
                <a:solidFill>
                  <a:srgbClr val="990099"/>
                </a:solidFill>
                <a:latin typeface="Times New Roman" panose="02020603050405020304" pitchFamily="18" charset="0"/>
                <a:ea typeface="隶书" pitchFamily="49" charset="-122"/>
              </a:rPr>
              <a:t>第三节 蓝细菌（</a:t>
            </a:r>
            <a:r>
              <a:rPr lang="en-US" altLang="zh-CN" sz="3600" b="1" dirty="0">
                <a:solidFill>
                  <a:srgbClr val="990099"/>
                </a:solidFill>
                <a:latin typeface="Times New Roman" panose="02020603050405020304" pitchFamily="18" charset="0"/>
                <a:ea typeface="隶书" pitchFamily="49" charset="-122"/>
              </a:rPr>
              <a:t>Cyanobacteria</a:t>
            </a:r>
            <a:r>
              <a:rPr lang="zh-CN" altLang="en-US" sz="3600" b="1" dirty="0">
                <a:solidFill>
                  <a:srgbClr val="990099"/>
                </a:solidFill>
                <a:latin typeface="Times New Roman" panose="02020603050405020304" pitchFamily="18" charset="0"/>
                <a:ea typeface="隶书" pitchFamily="49" charset="-122"/>
              </a:rPr>
              <a:t>）</a:t>
            </a:r>
            <a:endParaRPr lang="zh-CN" altLang="en-US" sz="3600" b="1" dirty="0">
              <a:solidFill>
                <a:srgbClr val="990099"/>
              </a:solidFill>
              <a:latin typeface="Times New Roman" panose="02020603050405020304" pitchFamily="18" charset="0"/>
              <a:ea typeface="隶书"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202754">
                                            <p:txEl>
                                              <p:charRg st="0" end="15"/>
                                            </p:txEl>
                                          </p:spTgt>
                                        </p:tgtEl>
                                        <p:attrNameLst>
                                          <p:attrName>style.visibility</p:attrName>
                                        </p:attrNameLst>
                                      </p:cBhvr>
                                      <p:to>
                                        <p:strVal val="visible"/>
                                      </p:to>
                                    </p:set>
                                    <p:animEffect transition="in" filter="blinds(horizontal)">
                                      <p:cBhvr>
                                        <p:cTn id="7" dur="500"/>
                                        <p:tgtEl>
                                          <p:spTgt spid="202754">
                                            <p:txEl>
                                              <p:charRg st="0" end="15"/>
                                            </p:txEl>
                                          </p:spTgt>
                                        </p:tgtEl>
                                      </p:cBhvr>
                                    </p:animEffect>
                                  </p:childTnLst>
                                </p:cTn>
                              </p:par>
                            </p:childTnLst>
                          </p:cTn>
                        </p:par>
                        <p:par>
                          <p:cTn id="8" fill="hold">
                            <p:stCondLst>
                              <p:cond delay="500"/>
                            </p:stCondLst>
                            <p:childTnLst>
                              <p:par>
                                <p:cTn id="9" presetID="27" presetClass="entr" presetSubtype="0" fill="hold" nodeType="afterEffect">
                                  <p:stCondLst>
                                    <p:cond delay="0"/>
                                  </p:stCondLst>
                                  <p:iterate type="lt">
                                    <p:tmPct val="50000"/>
                                  </p:iterate>
                                  <p:childTnLst>
                                    <p:set>
                                      <p:cBhvr>
                                        <p:cTn id="10" dur="1" fill="hold">
                                          <p:stCondLst>
                                            <p:cond delay="0"/>
                                          </p:stCondLst>
                                        </p:cTn>
                                        <p:tgtEl>
                                          <p:spTgt spid="202754">
                                            <p:txEl>
                                              <p:charRg st="15" end="62"/>
                                            </p:txEl>
                                          </p:spTgt>
                                        </p:tgtEl>
                                        <p:attrNameLst>
                                          <p:attrName>style.visibility</p:attrName>
                                        </p:attrNameLst>
                                      </p:cBhvr>
                                      <p:to>
                                        <p:strVal val="visible"/>
                                      </p:to>
                                    </p:set>
                                    <p:anim calcmode="discrete" valueType="clr">
                                      <p:cBhvr override="childStyle">
                                        <p:cTn id="11" dur="80"/>
                                        <p:tgtEl>
                                          <p:spTgt spid="202754">
                                            <p:txEl>
                                              <p:charRg st="15" end="6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2" dur="80"/>
                                        <p:tgtEl>
                                          <p:spTgt spid="202754">
                                            <p:txEl>
                                              <p:charRg st="15" end="62"/>
                                            </p:txEl>
                                          </p:spTgt>
                                        </p:tgtEl>
                                        <p:attrNameLst>
                                          <p:attrName>fillcolor</p:attrName>
                                        </p:attrNameLst>
                                      </p:cBhvr>
                                      <p:tavLst>
                                        <p:tav tm="0">
                                          <p:val>
                                            <p:clrVal>
                                              <a:schemeClr val="accent2"/>
                                            </p:clrVal>
                                          </p:val>
                                        </p:tav>
                                        <p:tav tm="50000">
                                          <p:val>
                                            <p:clrVal>
                                              <a:schemeClr val="hlink"/>
                                            </p:clrVal>
                                          </p:val>
                                        </p:tav>
                                      </p:tavLst>
                                    </p:anim>
                                    <p:set>
                                      <p:cBhvr>
                                        <p:cTn id="13" dur="80"/>
                                        <p:tgtEl>
                                          <p:spTgt spid="202754">
                                            <p:txEl>
                                              <p:charRg st="15" end="62"/>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3778" name="Text Box 2"/>
          <p:cNvSpPr txBox="1"/>
          <p:nvPr/>
        </p:nvSpPr>
        <p:spPr>
          <a:xfrm>
            <a:off x="1247775" y="1268413"/>
            <a:ext cx="5451475" cy="1312862"/>
          </a:xfrm>
          <a:prstGeom prst="rect">
            <a:avLst/>
          </a:prstGeom>
          <a:noFill/>
          <a:ln w="9525">
            <a:noFill/>
          </a:ln>
        </p:spPr>
        <p:txBody>
          <a:bodyPr>
            <a:spAutoFit/>
          </a:bodyPr>
          <a:p>
            <a:pPr marL="1428750" indent="-1428750" algn="just">
              <a:lnSpc>
                <a:spcPct val="110000"/>
              </a:lnSpc>
              <a:spcBef>
                <a:spcPct val="50000"/>
              </a:spcBef>
            </a:pPr>
            <a:r>
              <a:rPr lang="zh-CN" altLang="en-US" sz="3200" b="1" dirty="0">
                <a:solidFill>
                  <a:srgbClr val="0000CC"/>
                </a:solidFill>
                <a:latin typeface="Arial" panose="020B0604020202020204" pitchFamily="34" charset="0"/>
                <a:ea typeface="黑体" panose="02010609060101010101" pitchFamily="2" charset="-122"/>
              </a:rPr>
              <a:t>二、蓝细菌的形态结构</a:t>
            </a:r>
            <a:endParaRPr lang="zh-CN" altLang="en-US" sz="3200" b="1" dirty="0">
              <a:solidFill>
                <a:srgbClr val="0000CC"/>
              </a:solidFill>
              <a:latin typeface="Arial" panose="020B0604020202020204" pitchFamily="34" charset="0"/>
              <a:ea typeface="黑体" panose="02010609060101010101" pitchFamily="2" charset="-122"/>
            </a:endParaRPr>
          </a:p>
          <a:p>
            <a:pPr marL="1428750" indent="-1428750">
              <a:lnSpc>
                <a:spcPct val="110000"/>
              </a:lnSpc>
              <a:spcBef>
                <a:spcPct val="50000"/>
              </a:spcBef>
            </a:pPr>
            <a:r>
              <a:rPr lang="en-US" altLang="zh-CN" sz="2800" b="1" dirty="0">
                <a:solidFill>
                  <a:srgbClr val="A50021"/>
                </a:solidFill>
                <a:latin typeface="Arial" panose="020B0604020202020204" pitchFamily="34" charset="0"/>
                <a:ea typeface="SimSun" panose="02010600030101010101" pitchFamily="2" charset="-122"/>
              </a:rPr>
              <a:t>1</a:t>
            </a:r>
            <a:r>
              <a:rPr lang="zh-CN" altLang="en-US" sz="2800" b="1" dirty="0">
                <a:solidFill>
                  <a:srgbClr val="A50021"/>
                </a:solidFill>
                <a:latin typeface="Arial" panose="020B0604020202020204" pitchFamily="34" charset="0"/>
                <a:ea typeface="SimSun" panose="02010600030101010101" pitchFamily="2" charset="-122"/>
              </a:rPr>
              <a:t>、形态：</a:t>
            </a:r>
            <a:r>
              <a:rPr lang="zh-CN" altLang="en-US" sz="2800" b="1" dirty="0">
                <a:solidFill>
                  <a:srgbClr val="080808"/>
                </a:solidFill>
                <a:latin typeface="楷体_GB2312" pitchFamily="49" charset="-122"/>
                <a:ea typeface="楷体_GB2312" pitchFamily="49" charset="-122"/>
              </a:rPr>
              <a:t>球状、杆状、丝状等。</a:t>
            </a:r>
            <a:r>
              <a:rPr lang="zh-CN" altLang="en-US" sz="2800" b="1" dirty="0">
                <a:latin typeface="Arial" panose="020B0604020202020204" pitchFamily="34" charset="0"/>
                <a:ea typeface="SimSun" panose="02010600030101010101" pitchFamily="2" charset="-122"/>
              </a:rPr>
              <a:t> </a:t>
            </a:r>
            <a:endParaRPr lang="zh-CN" altLang="en-US" sz="2800" b="1" dirty="0">
              <a:latin typeface="Arial" panose="020B0604020202020204" pitchFamily="34" charset="0"/>
              <a:ea typeface="SimSun" panose="02010600030101010101" pitchFamily="2" charset="-122"/>
            </a:endParaRPr>
          </a:p>
        </p:txBody>
      </p:sp>
      <p:sp>
        <p:nvSpPr>
          <p:cNvPr id="99331" name="Rectangle 3"/>
          <p:cNvSpPr/>
          <p:nvPr/>
        </p:nvSpPr>
        <p:spPr>
          <a:xfrm>
            <a:off x="2028825" y="2100263"/>
            <a:ext cx="9144000" cy="246062"/>
          </a:xfrm>
          <a:prstGeom prst="rect">
            <a:avLst/>
          </a:prstGeom>
          <a:noFill/>
          <a:ln w="9525">
            <a:noFill/>
          </a:ln>
        </p:spPr>
        <p:txBody>
          <a:bodyPr>
            <a:spAutoFit/>
          </a:bodyPr>
          <a:p>
            <a:endParaRPr lang="zh-CN" altLang="en-US" dirty="0">
              <a:latin typeface="Arial" panose="020B0604020202020204" pitchFamily="34" charset="0"/>
              <a:ea typeface="SimSun" panose="02010600030101010101" pitchFamily="2" charset="-122"/>
            </a:endParaRPr>
          </a:p>
        </p:txBody>
      </p:sp>
      <p:pic>
        <p:nvPicPr>
          <p:cNvPr id="203780" name="Picture 4" descr="1001"/>
          <p:cNvPicPr>
            <a:picLocks noChangeAspect="1"/>
          </p:cNvPicPr>
          <p:nvPr/>
        </p:nvPicPr>
        <p:blipFill>
          <a:blip r:embed="rId1">
            <a:lum bright="-6000" contrast="6000"/>
          </a:blip>
          <a:srcRect l="2243" t="2145" r="2243" b="5434"/>
          <a:stretch>
            <a:fillRect/>
          </a:stretch>
        </p:blipFill>
        <p:spPr>
          <a:xfrm>
            <a:off x="1447800" y="2852738"/>
            <a:ext cx="6800850" cy="3438525"/>
          </a:xfrm>
          <a:prstGeom prst="rect">
            <a:avLst/>
          </a:prstGeom>
          <a:noFill/>
          <a:ln w="28575" cap="flat" cmpd="sng">
            <a:solidFill>
              <a:srgbClr val="003300"/>
            </a:solidFill>
            <a:prstDash val="solid"/>
            <a:miter/>
            <a:headEnd type="none" w="med" len="med"/>
            <a:tailEnd type="none" w="med" len="med"/>
          </a:ln>
        </p:spPr>
      </p:pic>
      <p:sp>
        <p:nvSpPr>
          <p:cNvPr id="99333" name="Text Box 5"/>
          <p:cNvSpPr txBox="1"/>
          <p:nvPr/>
        </p:nvSpPr>
        <p:spPr>
          <a:xfrm>
            <a:off x="1182688" y="188913"/>
            <a:ext cx="6713537" cy="641350"/>
          </a:xfrm>
          <a:prstGeom prst="rect">
            <a:avLst/>
          </a:prstGeom>
          <a:noFill/>
          <a:ln w="9525">
            <a:noFill/>
          </a:ln>
        </p:spPr>
        <p:txBody>
          <a:bodyPr>
            <a:spAutoFit/>
          </a:bodyPr>
          <a:p>
            <a:pPr>
              <a:spcBef>
                <a:spcPct val="50000"/>
              </a:spcBef>
            </a:pPr>
            <a:r>
              <a:rPr lang="zh-CN" altLang="en-US" sz="3600" b="1" dirty="0">
                <a:solidFill>
                  <a:srgbClr val="990099"/>
                </a:solidFill>
                <a:latin typeface="Times New Roman" panose="02020603050405020304" pitchFamily="18" charset="0"/>
                <a:ea typeface="隶书" pitchFamily="49" charset="-122"/>
              </a:rPr>
              <a:t>第三节 蓝细菌（</a:t>
            </a:r>
            <a:r>
              <a:rPr lang="en-US" altLang="zh-CN" sz="3600" b="1" dirty="0">
                <a:solidFill>
                  <a:srgbClr val="990099"/>
                </a:solidFill>
                <a:latin typeface="Times New Roman" panose="02020603050405020304" pitchFamily="18" charset="0"/>
                <a:ea typeface="隶书" pitchFamily="49" charset="-122"/>
              </a:rPr>
              <a:t>Cyanobacteria</a:t>
            </a:r>
            <a:r>
              <a:rPr lang="zh-CN" altLang="en-US" sz="3600" b="1" dirty="0">
                <a:solidFill>
                  <a:srgbClr val="990099"/>
                </a:solidFill>
                <a:latin typeface="Times New Roman" panose="02020603050405020304" pitchFamily="18" charset="0"/>
                <a:ea typeface="隶书" pitchFamily="49" charset="-122"/>
              </a:rPr>
              <a:t>）</a:t>
            </a:r>
            <a:endParaRPr lang="zh-CN" altLang="en-US" sz="3600" b="1" dirty="0">
              <a:solidFill>
                <a:srgbClr val="990099"/>
              </a:solidFill>
              <a:latin typeface="Times New Roman" panose="02020603050405020304" pitchFamily="18" charset="0"/>
              <a:ea typeface="隶书"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nodeType="withEffect">
                                  <p:stCondLst>
                                    <p:cond delay="0"/>
                                  </p:stCondLst>
                                  <p:childTnLst>
                                    <p:set>
                                      <p:cBhvr>
                                        <p:cTn id="6" dur="1" fill="hold">
                                          <p:stCondLst>
                                            <p:cond delay="0"/>
                                          </p:stCondLst>
                                        </p:cTn>
                                        <p:tgtEl>
                                          <p:spTgt spid="203778">
                                            <p:txEl>
                                              <p:charRg st="0" end="11"/>
                                            </p:txEl>
                                          </p:spTgt>
                                        </p:tgtEl>
                                        <p:attrNameLst>
                                          <p:attrName>style.visibility</p:attrName>
                                        </p:attrNameLst>
                                      </p:cBhvr>
                                      <p:to>
                                        <p:strVal val="visible"/>
                                      </p:to>
                                    </p:set>
                                    <p:anim calcmode="lin" valueType="num">
                                      <p:cBhvr>
                                        <p:cTn id="7" dur="500" fill="hold"/>
                                        <p:tgtEl>
                                          <p:spTgt spid="203778">
                                            <p:txEl>
                                              <p:charRg st="0" end="11"/>
                                            </p:txEl>
                                          </p:spTgt>
                                        </p:tgtEl>
                                        <p:attrNameLst>
                                          <p:attrName>ppt_w</p:attrName>
                                        </p:attrNameLst>
                                      </p:cBhvr>
                                      <p:tavLst>
                                        <p:tav tm="0">
                                          <p:val>
                                            <p:fltVal val="0.000000"/>
                                          </p:val>
                                        </p:tav>
                                        <p:tav tm="100000">
                                          <p:val>
                                            <p:strVal val="#ppt_w"/>
                                          </p:val>
                                        </p:tav>
                                      </p:tavLst>
                                    </p:anim>
                                    <p:anim calcmode="lin" valueType="num">
                                      <p:cBhvr>
                                        <p:cTn id="8" dur="500" fill="hold"/>
                                        <p:tgtEl>
                                          <p:spTgt spid="203778">
                                            <p:txEl>
                                              <p:charRg st="0" end="11"/>
                                            </p:txEl>
                                          </p:spTgt>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nodeType="clickEffect">
                                  <p:stCondLst>
                                    <p:cond delay="0"/>
                                  </p:stCondLst>
                                  <p:childTnLst>
                                    <p:set>
                                      <p:cBhvr>
                                        <p:cTn id="12" dur="1" fill="hold">
                                          <p:stCondLst>
                                            <p:cond delay="0"/>
                                          </p:stCondLst>
                                        </p:cTn>
                                        <p:tgtEl>
                                          <p:spTgt spid="203778">
                                            <p:txEl>
                                              <p:charRg st="11" end="28"/>
                                            </p:txEl>
                                          </p:spTgt>
                                        </p:tgtEl>
                                        <p:attrNameLst>
                                          <p:attrName>style.visibility</p:attrName>
                                        </p:attrNameLst>
                                      </p:cBhvr>
                                      <p:to>
                                        <p:strVal val="visible"/>
                                      </p:to>
                                    </p:set>
                                    <p:animEffect transition="in" filter="blinds(horizontal)">
                                      <p:cBhvr>
                                        <p:cTn id="13" dur="500"/>
                                        <p:tgtEl>
                                          <p:spTgt spid="203778">
                                            <p:txEl>
                                              <p:charRg st="11" end="28"/>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5" presetClass="entr" presetSubtype="10" fill="hold" nodeType="clickEffect">
                                  <p:stCondLst>
                                    <p:cond delay="0"/>
                                  </p:stCondLst>
                                  <p:childTnLst>
                                    <p:set>
                                      <p:cBhvr>
                                        <p:cTn id="17" dur="1" fill="hold">
                                          <p:stCondLst>
                                            <p:cond delay="0"/>
                                          </p:stCondLst>
                                        </p:cTn>
                                        <p:tgtEl>
                                          <p:spTgt spid="203780"/>
                                        </p:tgtEl>
                                        <p:attrNameLst>
                                          <p:attrName>style.visibility</p:attrName>
                                        </p:attrNameLst>
                                      </p:cBhvr>
                                      <p:to>
                                        <p:strVal val="visible"/>
                                      </p:to>
                                    </p:set>
                                    <p:animEffect transition="in" filter="checkerboard(across)">
                                      <p:cBhvr>
                                        <p:cTn id="18" dur="1000"/>
                                        <p:tgtEl>
                                          <p:spTgt spid="2037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5826" name="Text Box 2"/>
          <p:cNvSpPr txBox="1"/>
          <p:nvPr/>
        </p:nvSpPr>
        <p:spPr>
          <a:xfrm>
            <a:off x="982663" y="1412875"/>
            <a:ext cx="7378700" cy="4154488"/>
          </a:xfrm>
          <a:prstGeom prst="rect">
            <a:avLst/>
          </a:prstGeom>
          <a:noFill/>
          <a:ln w="9525">
            <a:noFill/>
          </a:ln>
        </p:spPr>
        <p:txBody>
          <a:bodyPr>
            <a:spAutoFit/>
          </a:bodyPr>
          <a:p>
            <a:pPr marL="1612900" indent="-1612900">
              <a:lnSpc>
                <a:spcPct val="150000"/>
              </a:lnSpc>
              <a:spcBef>
                <a:spcPct val="50000"/>
              </a:spcBef>
            </a:pPr>
            <a:r>
              <a:rPr lang="en-US" altLang="zh-CN" sz="2800" b="1" dirty="0">
                <a:solidFill>
                  <a:srgbClr val="A50021"/>
                </a:solidFill>
                <a:latin typeface="Arial" panose="020B0604020202020204" pitchFamily="34" charset="0"/>
                <a:ea typeface="SimSun" panose="02010600030101010101" pitchFamily="2" charset="-122"/>
              </a:rPr>
              <a:t>2</a:t>
            </a:r>
            <a:r>
              <a:rPr lang="zh-CN" altLang="en-US" sz="2800" b="1" dirty="0">
                <a:solidFill>
                  <a:srgbClr val="A50021"/>
                </a:solidFill>
                <a:latin typeface="Arial" panose="020B0604020202020204" pitchFamily="34" charset="0"/>
                <a:ea typeface="SimSun" panose="02010600030101010101" pitchFamily="2" charset="-122"/>
              </a:rPr>
              <a:t>、大小：</a:t>
            </a:r>
            <a:r>
              <a:rPr lang="zh-CN" altLang="en-US" sz="2800" b="1" dirty="0">
                <a:solidFill>
                  <a:srgbClr val="080808"/>
                </a:solidFill>
                <a:latin typeface="Times New Roman" panose="02020603050405020304" pitchFamily="18" charset="0"/>
                <a:ea typeface="楷体_GB2312" pitchFamily="49" charset="-122"/>
              </a:rPr>
              <a:t>细胞体积较一般细菌大，通常直径</a:t>
            </a:r>
            <a:r>
              <a:rPr lang="en-US" altLang="zh-CN" sz="2800" b="1" dirty="0">
                <a:solidFill>
                  <a:srgbClr val="080808"/>
                </a:solidFill>
                <a:latin typeface="Times New Roman" panose="02020603050405020304" pitchFamily="18" charset="0"/>
                <a:ea typeface="楷体_GB2312" pitchFamily="49" charset="-122"/>
              </a:rPr>
              <a:t>3</a:t>
            </a:r>
            <a:r>
              <a:rPr lang="zh-CN" altLang="en-US" sz="2800" b="1" dirty="0">
                <a:solidFill>
                  <a:srgbClr val="080808"/>
                </a:solidFill>
                <a:latin typeface="Times New Roman" panose="02020603050405020304" pitchFamily="18" charset="0"/>
                <a:ea typeface="楷体_GB2312" pitchFamily="49" charset="-122"/>
              </a:rPr>
              <a:t>－</a:t>
            </a:r>
            <a:r>
              <a:rPr lang="en-US" altLang="zh-CN" sz="2800" b="1" dirty="0">
                <a:solidFill>
                  <a:srgbClr val="080808"/>
                </a:solidFill>
                <a:latin typeface="Times New Roman" panose="02020603050405020304" pitchFamily="18" charset="0"/>
                <a:ea typeface="楷体_GB2312" pitchFamily="49" charset="-122"/>
              </a:rPr>
              <a:t>10μm</a:t>
            </a:r>
            <a:r>
              <a:rPr lang="zh-CN" altLang="en-US" sz="2800" b="1" dirty="0">
                <a:solidFill>
                  <a:srgbClr val="080808"/>
                </a:solidFill>
                <a:latin typeface="Times New Roman" panose="02020603050405020304" pitchFamily="18" charset="0"/>
                <a:ea typeface="楷体_GB2312" pitchFamily="49" charset="-122"/>
              </a:rPr>
              <a:t>。小的仅为</a:t>
            </a:r>
            <a:r>
              <a:rPr lang="en-US" altLang="zh-CN" sz="2800" b="1" dirty="0">
                <a:solidFill>
                  <a:srgbClr val="080808"/>
                </a:solidFill>
                <a:latin typeface="Times New Roman" panose="02020603050405020304" pitchFamily="18" charset="0"/>
                <a:ea typeface="楷体_GB2312" pitchFamily="49" charset="-122"/>
              </a:rPr>
              <a:t>1μm</a:t>
            </a:r>
            <a:r>
              <a:rPr lang="zh-CN" altLang="en-US" sz="2800" b="1" dirty="0">
                <a:solidFill>
                  <a:srgbClr val="080808"/>
                </a:solidFill>
                <a:latin typeface="Times New Roman" panose="02020603050405020304" pitchFamily="18" charset="0"/>
                <a:ea typeface="楷体_GB2312" pitchFamily="49" charset="-122"/>
              </a:rPr>
              <a:t>，最大可达</a:t>
            </a:r>
            <a:r>
              <a:rPr lang="en-US" altLang="zh-CN" sz="2800" b="1" dirty="0">
                <a:solidFill>
                  <a:srgbClr val="080808"/>
                </a:solidFill>
                <a:latin typeface="Times New Roman" panose="02020603050405020304" pitchFamily="18" charset="0"/>
                <a:ea typeface="楷体_GB2312" pitchFamily="49" charset="-122"/>
              </a:rPr>
              <a:t>60μm</a:t>
            </a:r>
            <a:r>
              <a:rPr lang="zh-CN" altLang="en-US" sz="2800" b="1" dirty="0">
                <a:solidFill>
                  <a:srgbClr val="080808"/>
                </a:solidFill>
                <a:latin typeface="Times New Roman" panose="02020603050405020304" pitchFamily="18" charset="0"/>
                <a:ea typeface="楷体_GB2312" pitchFamily="49" charset="-122"/>
              </a:rPr>
              <a:t>（巨颤蓝细菌，是已知原核微生物中较大的细胞）。</a:t>
            </a:r>
            <a:r>
              <a:rPr lang="zh-CN" altLang="en-US" sz="2800" b="1" dirty="0">
                <a:latin typeface="Arial" panose="020B0604020202020204" pitchFamily="34" charset="0"/>
                <a:ea typeface="SimSun" panose="02010600030101010101" pitchFamily="2" charset="-122"/>
              </a:rPr>
              <a:t> </a:t>
            </a:r>
            <a:endParaRPr lang="zh-CN" altLang="en-US" sz="2800" b="1" dirty="0">
              <a:latin typeface="Arial" panose="020B0604020202020204" pitchFamily="34" charset="0"/>
              <a:ea typeface="SimSun" panose="02010600030101010101" pitchFamily="2" charset="-122"/>
            </a:endParaRPr>
          </a:p>
          <a:p>
            <a:pPr marL="1612900" indent="-1612900">
              <a:lnSpc>
                <a:spcPct val="150000"/>
              </a:lnSpc>
              <a:spcBef>
                <a:spcPct val="50000"/>
              </a:spcBef>
            </a:pPr>
            <a:r>
              <a:rPr lang="en-US" altLang="zh-CN" sz="2800" b="1" dirty="0">
                <a:solidFill>
                  <a:srgbClr val="A50021"/>
                </a:solidFill>
                <a:latin typeface="Arial" panose="020B0604020202020204" pitchFamily="34" charset="0"/>
                <a:ea typeface="SimSun" panose="02010600030101010101" pitchFamily="2" charset="-122"/>
              </a:rPr>
              <a:t>3</a:t>
            </a:r>
            <a:r>
              <a:rPr lang="zh-CN" altLang="en-US" sz="2800" b="1" dirty="0">
                <a:solidFill>
                  <a:srgbClr val="A50021"/>
                </a:solidFill>
                <a:latin typeface="Arial" panose="020B0604020202020204" pitchFamily="34" charset="0"/>
                <a:ea typeface="SimSun" panose="02010600030101010101" pitchFamily="2" charset="-122"/>
              </a:rPr>
              <a:t>、分布：</a:t>
            </a:r>
            <a:r>
              <a:rPr lang="zh-CN" altLang="en-US" sz="2800" b="1" dirty="0">
                <a:solidFill>
                  <a:srgbClr val="080808"/>
                </a:solidFill>
                <a:latin typeface="Times New Roman" panose="02020603050405020304" pitchFamily="18" charset="0"/>
                <a:ea typeface="楷体_GB2312" pitchFamily="49" charset="-122"/>
              </a:rPr>
              <a:t>广泛。河流、湖沼、海洋中，也有与植物共生的。</a:t>
            </a:r>
            <a:r>
              <a:rPr lang="zh-CN" altLang="en-US" sz="2800" b="1" dirty="0">
                <a:latin typeface="Arial" panose="020B0604020202020204" pitchFamily="34" charset="0"/>
                <a:ea typeface="SimSun" panose="02010600030101010101" pitchFamily="2" charset="-122"/>
              </a:rPr>
              <a:t> </a:t>
            </a:r>
            <a:endParaRPr lang="zh-CN" altLang="en-US" sz="2400" dirty="0">
              <a:latin typeface="Times New Roman" panose="02020603050405020304" pitchFamily="18" charset="0"/>
              <a:ea typeface="SimSun" panose="02010600030101010101" pitchFamily="2" charset="-122"/>
            </a:endParaRPr>
          </a:p>
        </p:txBody>
      </p:sp>
      <p:sp>
        <p:nvSpPr>
          <p:cNvPr id="100355" name="Text Box 3"/>
          <p:cNvSpPr txBox="1"/>
          <p:nvPr/>
        </p:nvSpPr>
        <p:spPr>
          <a:xfrm>
            <a:off x="1182688" y="188913"/>
            <a:ext cx="6713537" cy="641350"/>
          </a:xfrm>
          <a:prstGeom prst="rect">
            <a:avLst/>
          </a:prstGeom>
          <a:noFill/>
          <a:ln w="9525">
            <a:noFill/>
          </a:ln>
        </p:spPr>
        <p:txBody>
          <a:bodyPr>
            <a:spAutoFit/>
          </a:bodyPr>
          <a:p>
            <a:pPr>
              <a:spcBef>
                <a:spcPct val="50000"/>
              </a:spcBef>
            </a:pPr>
            <a:r>
              <a:rPr lang="zh-CN" altLang="en-US" sz="3600" b="1" dirty="0">
                <a:solidFill>
                  <a:srgbClr val="990099"/>
                </a:solidFill>
                <a:latin typeface="Times New Roman" panose="02020603050405020304" pitchFamily="18" charset="0"/>
                <a:ea typeface="隶书" pitchFamily="49" charset="-122"/>
              </a:rPr>
              <a:t>第三节 蓝细菌（</a:t>
            </a:r>
            <a:r>
              <a:rPr lang="en-US" altLang="zh-CN" sz="3600" b="1" dirty="0">
                <a:solidFill>
                  <a:srgbClr val="990099"/>
                </a:solidFill>
                <a:latin typeface="Times New Roman" panose="02020603050405020304" pitchFamily="18" charset="0"/>
                <a:ea typeface="隶书" pitchFamily="49" charset="-122"/>
              </a:rPr>
              <a:t>Cyanobacteria</a:t>
            </a:r>
            <a:r>
              <a:rPr lang="zh-CN" altLang="en-US" sz="3600" b="1" dirty="0">
                <a:solidFill>
                  <a:srgbClr val="990099"/>
                </a:solidFill>
                <a:latin typeface="Times New Roman" panose="02020603050405020304" pitchFamily="18" charset="0"/>
                <a:ea typeface="隶书" pitchFamily="49" charset="-122"/>
              </a:rPr>
              <a:t>）</a:t>
            </a:r>
            <a:endParaRPr lang="zh-CN" altLang="en-US" sz="3600" b="1" dirty="0">
              <a:solidFill>
                <a:srgbClr val="990099"/>
              </a:solidFill>
              <a:latin typeface="Times New Roman" panose="02020603050405020304" pitchFamily="18" charset="0"/>
              <a:ea typeface="隶书"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nodeType="withEffect">
                                  <p:stCondLst>
                                    <p:cond delay="0"/>
                                  </p:stCondLst>
                                  <p:childTnLst>
                                    <p:set>
                                      <p:cBhvr>
                                        <p:cTn id="6" dur="1" fill="hold">
                                          <p:stCondLst>
                                            <p:cond delay="0"/>
                                          </p:stCondLst>
                                        </p:cTn>
                                        <p:tgtEl>
                                          <p:spTgt spid="205826">
                                            <p:txEl>
                                              <p:charRg st="0" end="68"/>
                                            </p:txEl>
                                          </p:spTgt>
                                        </p:tgtEl>
                                        <p:attrNameLst>
                                          <p:attrName>style.visibility</p:attrName>
                                        </p:attrNameLst>
                                      </p:cBhvr>
                                      <p:to>
                                        <p:strVal val="visible"/>
                                      </p:to>
                                    </p:set>
                                    <p:animEffect transition="in" filter="wedge">
                                      <p:cBhvr>
                                        <p:cTn id="7" dur="2000"/>
                                        <p:tgtEl>
                                          <p:spTgt spid="205826">
                                            <p:txEl>
                                              <p:charRg st="0" end="68"/>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05826">
                                            <p:txEl>
                                              <p:charRg st="68" end="97"/>
                                            </p:txEl>
                                          </p:spTgt>
                                        </p:tgtEl>
                                        <p:attrNameLst>
                                          <p:attrName>style.visibility</p:attrName>
                                        </p:attrNameLst>
                                      </p:cBhvr>
                                      <p:to>
                                        <p:strVal val="visible"/>
                                      </p:to>
                                    </p:set>
                                    <p:animEffect transition="in" filter="blinds(horizontal)">
                                      <p:cBhvr>
                                        <p:cTn id="12" dur="1000"/>
                                        <p:tgtEl>
                                          <p:spTgt spid="205826">
                                            <p:txEl>
                                              <p:charRg st="68" end="9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6850" name="Text Box 2"/>
          <p:cNvSpPr txBox="1"/>
          <p:nvPr/>
        </p:nvSpPr>
        <p:spPr>
          <a:xfrm>
            <a:off x="915988" y="1052513"/>
            <a:ext cx="4984750" cy="1074737"/>
          </a:xfrm>
          <a:prstGeom prst="rect">
            <a:avLst/>
          </a:prstGeom>
          <a:noFill/>
          <a:ln w="9525">
            <a:noFill/>
          </a:ln>
        </p:spPr>
        <p:txBody>
          <a:bodyPr>
            <a:spAutoFit/>
          </a:bodyPr>
          <a:p>
            <a:pPr marL="384175" indent="-384175">
              <a:lnSpc>
                <a:spcPct val="90000"/>
              </a:lnSpc>
              <a:spcBef>
                <a:spcPct val="50000"/>
              </a:spcBef>
            </a:pPr>
            <a:r>
              <a:rPr lang="en-US" altLang="zh-CN" sz="2800" b="1" dirty="0">
                <a:solidFill>
                  <a:srgbClr val="A50021"/>
                </a:solidFill>
                <a:latin typeface="Arial" panose="020B0604020202020204" pitchFamily="34" charset="0"/>
                <a:ea typeface="SimSun" panose="02010600030101010101" pitchFamily="2" charset="-122"/>
              </a:rPr>
              <a:t>4</a:t>
            </a:r>
            <a:r>
              <a:rPr lang="zh-CN" altLang="en-US" sz="2800" b="1" dirty="0">
                <a:solidFill>
                  <a:srgbClr val="A50021"/>
                </a:solidFill>
                <a:latin typeface="Arial" panose="020B0604020202020204" pitchFamily="34" charset="0"/>
                <a:ea typeface="SimSun" panose="02010600030101010101" pitchFamily="2" charset="-122"/>
              </a:rPr>
              <a:t>、结构</a:t>
            </a:r>
            <a:r>
              <a:rPr lang="zh-CN" altLang="en-US" sz="2400" b="1" dirty="0">
                <a:solidFill>
                  <a:srgbClr val="A50021"/>
                </a:solidFill>
                <a:latin typeface="Arial" panose="020B0604020202020204" pitchFamily="34" charset="0"/>
                <a:ea typeface="SimSun" panose="02010600030101010101" pitchFamily="2" charset="-122"/>
              </a:rPr>
              <a:t> </a:t>
            </a:r>
            <a:endParaRPr lang="zh-CN" altLang="en-US" sz="2400" b="1" dirty="0">
              <a:solidFill>
                <a:srgbClr val="A50021"/>
              </a:solidFill>
              <a:latin typeface="Arial" panose="020B0604020202020204" pitchFamily="34" charset="0"/>
              <a:ea typeface="SimSun" panose="02010600030101010101" pitchFamily="2" charset="-122"/>
            </a:endParaRPr>
          </a:p>
          <a:p>
            <a:pPr marL="384175" indent="-384175">
              <a:lnSpc>
                <a:spcPct val="90000"/>
              </a:lnSpc>
              <a:spcBef>
                <a:spcPct val="50000"/>
              </a:spcBef>
            </a:pPr>
            <a:r>
              <a:rPr lang="zh-CN" altLang="en-US" sz="2800" b="1" dirty="0">
                <a:solidFill>
                  <a:srgbClr val="080808"/>
                </a:solidFill>
                <a:latin typeface="楷体_GB2312" pitchFamily="49" charset="-122"/>
                <a:ea typeface="楷体_GB2312" pitchFamily="49" charset="-122"/>
              </a:rPr>
              <a:t>⑴ 与革兰氏阴性菌相似 </a:t>
            </a:r>
            <a:endParaRPr lang="zh-CN" altLang="en-US" sz="2800" b="1" dirty="0">
              <a:solidFill>
                <a:srgbClr val="080808"/>
              </a:solidFill>
              <a:latin typeface="楷体_GB2312" pitchFamily="49" charset="-122"/>
              <a:ea typeface="楷体_GB2312" pitchFamily="49" charset="-122"/>
            </a:endParaRPr>
          </a:p>
        </p:txBody>
      </p:sp>
      <p:pic>
        <p:nvPicPr>
          <p:cNvPr id="206851" name="Picture 3" descr="蓝藻细胞模式图－黑白"/>
          <p:cNvPicPr>
            <a:picLocks noChangeAspect="1"/>
          </p:cNvPicPr>
          <p:nvPr/>
        </p:nvPicPr>
        <p:blipFill>
          <a:blip r:embed="rId1"/>
          <a:srcRect b="12526"/>
          <a:stretch>
            <a:fillRect/>
          </a:stretch>
        </p:blipFill>
        <p:spPr>
          <a:xfrm>
            <a:off x="1476375" y="2420938"/>
            <a:ext cx="6019800" cy="4092575"/>
          </a:xfrm>
          <a:prstGeom prst="rect">
            <a:avLst/>
          </a:prstGeom>
          <a:noFill/>
          <a:ln w="57150" cap="flat" cmpd="thickThin">
            <a:solidFill>
              <a:srgbClr val="008080"/>
            </a:solidFill>
            <a:prstDash val="solid"/>
            <a:miter/>
            <a:headEnd type="none" w="med" len="med"/>
            <a:tailEnd type="none" w="med" len="med"/>
          </a:ln>
        </p:spPr>
      </p:pic>
      <p:sp>
        <p:nvSpPr>
          <p:cNvPr id="101380" name="Text Box 4"/>
          <p:cNvSpPr txBox="1"/>
          <p:nvPr/>
        </p:nvSpPr>
        <p:spPr>
          <a:xfrm>
            <a:off x="1182688" y="188913"/>
            <a:ext cx="6713537" cy="641350"/>
          </a:xfrm>
          <a:prstGeom prst="rect">
            <a:avLst/>
          </a:prstGeom>
          <a:noFill/>
          <a:ln w="9525">
            <a:noFill/>
          </a:ln>
        </p:spPr>
        <p:txBody>
          <a:bodyPr>
            <a:spAutoFit/>
          </a:bodyPr>
          <a:p>
            <a:pPr>
              <a:spcBef>
                <a:spcPct val="50000"/>
              </a:spcBef>
            </a:pPr>
            <a:r>
              <a:rPr lang="zh-CN" altLang="en-US" sz="3600" b="1" dirty="0">
                <a:solidFill>
                  <a:srgbClr val="990099"/>
                </a:solidFill>
                <a:latin typeface="Times New Roman" panose="02020603050405020304" pitchFamily="18" charset="0"/>
                <a:ea typeface="隶书" pitchFamily="49" charset="-122"/>
              </a:rPr>
              <a:t>第三节 蓝细菌（</a:t>
            </a:r>
            <a:r>
              <a:rPr lang="en-US" altLang="zh-CN" sz="3600" b="1" dirty="0">
                <a:solidFill>
                  <a:srgbClr val="990099"/>
                </a:solidFill>
                <a:latin typeface="Times New Roman" panose="02020603050405020304" pitchFamily="18" charset="0"/>
                <a:ea typeface="隶书" pitchFamily="49" charset="-122"/>
              </a:rPr>
              <a:t>Cyanobacteria</a:t>
            </a:r>
            <a:r>
              <a:rPr lang="zh-CN" altLang="en-US" sz="3600" b="1" dirty="0">
                <a:solidFill>
                  <a:srgbClr val="990099"/>
                </a:solidFill>
                <a:latin typeface="Times New Roman" panose="02020603050405020304" pitchFamily="18" charset="0"/>
                <a:ea typeface="隶书" pitchFamily="49" charset="-122"/>
              </a:rPr>
              <a:t>）</a:t>
            </a:r>
            <a:endParaRPr lang="zh-CN" altLang="en-US" sz="3600" b="1" dirty="0">
              <a:solidFill>
                <a:srgbClr val="990099"/>
              </a:solidFill>
              <a:latin typeface="Times New Roman" panose="02020603050405020304" pitchFamily="18" charset="0"/>
              <a:ea typeface="隶书"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withEffect">
                                  <p:stCondLst>
                                    <p:cond delay="0"/>
                                  </p:stCondLst>
                                  <p:childTnLst>
                                    <p:set>
                                      <p:cBhvr>
                                        <p:cTn id="6" dur="1" fill="hold">
                                          <p:stCondLst>
                                            <p:cond delay="0"/>
                                          </p:stCondLst>
                                        </p:cTn>
                                        <p:tgtEl>
                                          <p:spTgt spid="206850"/>
                                        </p:tgtEl>
                                        <p:attrNameLst>
                                          <p:attrName>style.visibility</p:attrName>
                                        </p:attrNameLst>
                                      </p:cBhvr>
                                      <p:to>
                                        <p:strVal val="visible"/>
                                      </p:to>
                                    </p:set>
                                    <p:animEffect transition="in" filter="checkerboard(across)">
                                      <p:cBhvr>
                                        <p:cTn id="7" dur="500"/>
                                        <p:tgtEl>
                                          <p:spTgt spid="206850"/>
                                        </p:tgtEl>
                                      </p:cBhvr>
                                    </p:animEffect>
                                  </p:childTnLst>
                                </p:cTn>
                              </p:par>
                            </p:childTnLst>
                          </p:cTn>
                        </p:par>
                        <p:par>
                          <p:cTn id="8" fill="hold">
                            <p:stCondLst>
                              <p:cond delay="500"/>
                            </p:stCondLst>
                            <p:childTnLst>
                              <p:par>
                                <p:cTn id="9" presetID="6" presetClass="entr" presetSubtype="16" fill="hold" nodeType="afterEffect">
                                  <p:stCondLst>
                                    <p:cond delay="0"/>
                                  </p:stCondLst>
                                  <p:childTnLst>
                                    <p:set>
                                      <p:cBhvr>
                                        <p:cTn id="10" dur="1" fill="hold">
                                          <p:stCondLst>
                                            <p:cond delay="0"/>
                                          </p:stCondLst>
                                        </p:cTn>
                                        <p:tgtEl>
                                          <p:spTgt spid="206851"/>
                                        </p:tgtEl>
                                        <p:attrNameLst>
                                          <p:attrName>style.visibility</p:attrName>
                                        </p:attrNameLst>
                                      </p:cBhvr>
                                      <p:to>
                                        <p:strVal val="visible"/>
                                      </p:to>
                                    </p:set>
                                    <p:animEffect transition="in" filter="circle(in)">
                                      <p:cBhvr>
                                        <p:cTn id="11" dur="1000"/>
                                        <p:tgtEl>
                                          <p:spTgt spid="2068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6850" grpId="0"/>
    </p:bldLst>
  </p:timing>
</p:sld>
</file>

<file path=ppt/tags/tag1.xml><?xml version="1.0" encoding="utf-8"?>
<p:tagLst xmlns:p="http://schemas.openxmlformats.org/presentationml/2006/main">
  <p:tag name="KSO_WM_UNIT_TABLE_BEAUTIFY" val="smartTable{d51a58b0-8deb-4ab5-b240-32fc0fb60aab}"/>
  <p:tag name="TABLE_ENDDRAG_ORIGIN_RECT" val="711*399"/>
  <p:tag name="TABLE_ENDDRAG_RECT" val="0*123*711*399"/>
</p:tagLst>
</file>

<file path=ppt/theme/theme1.xml><?xml version="1.0" encoding="utf-8"?>
<a:theme xmlns:a="http://schemas.openxmlformats.org/drawingml/2006/main" name="Fényes">
  <a:themeElements>
    <a:clrScheme name="Fényes 10">
      <a:dk1>
        <a:srgbClr val="000000"/>
      </a:dk1>
      <a:lt1>
        <a:srgbClr val="FFFFFF"/>
      </a:lt1>
      <a:dk2>
        <a:srgbClr val="330066"/>
      </a:dk2>
      <a:lt2>
        <a:srgbClr val="808080"/>
      </a:lt2>
      <a:accent1>
        <a:srgbClr val="CCCC00"/>
      </a:accent1>
      <a:accent2>
        <a:srgbClr val="669999"/>
      </a:accent2>
      <a:accent3>
        <a:srgbClr val="FFFFFF"/>
      </a:accent3>
      <a:accent4>
        <a:srgbClr val="000000"/>
      </a:accent4>
      <a:accent5>
        <a:srgbClr val="E2E2AA"/>
      </a:accent5>
      <a:accent6>
        <a:srgbClr val="5C8A8A"/>
      </a:accent6>
      <a:hlink>
        <a:srgbClr val="7E9CE8"/>
      </a:hlink>
      <a:folHlink>
        <a:srgbClr val="D8D8EC"/>
      </a:folHlink>
    </a:clrScheme>
    <a:fontScheme name="Fénye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miter lim="800000"/>
          <a:headEnd type="none" w="sm" len="sm"/>
          <a:tailEnd type="none" w="sm" len="sm"/>
        </a:ln>
      </a:spPr>
      <a:bodyPr vert="horz" wrap="non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en-US" sz="1000" b="0"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miter lim="800000"/>
          <a:headEnd type="none" w="sm" len="sm"/>
          <a:tailEnd type="none" w="sm" len="sm"/>
        </a:ln>
      </a:spPr>
      <a:bodyPr vert="horz" wrap="non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en-US" sz="1000" b="0"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Fényes 1">
        <a:dk1>
          <a:srgbClr val="4F747B"/>
        </a:dk1>
        <a:lt1>
          <a:srgbClr val="FFFFFF"/>
        </a:lt1>
        <a:dk2>
          <a:srgbClr val="000000"/>
        </a:dk2>
        <a:lt2>
          <a:srgbClr val="C0C0C0"/>
        </a:lt2>
        <a:accent1>
          <a:srgbClr val="859868"/>
        </a:accent1>
        <a:accent2>
          <a:srgbClr val="5F5F5F"/>
        </a:accent2>
        <a:accent3>
          <a:srgbClr val="AAAAAA"/>
        </a:accent3>
        <a:accent4>
          <a:srgbClr val="DADADA"/>
        </a:accent4>
        <a:accent5>
          <a:srgbClr val="C2CAB9"/>
        </a:accent5>
        <a:accent6>
          <a:srgbClr val="555555"/>
        </a:accent6>
        <a:hlink>
          <a:srgbClr val="5F5F5F"/>
        </a:hlink>
        <a:folHlink>
          <a:srgbClr val="BA1212"/>
        </a:folHlink>
      </a:clrScheme>
      <a:clrMap bg1="dk2" tx1="lt1" bg2="dk1" tx2="lt2" accent1="accent1" accent2="accent2" accent3="accent3" accent4="accent4" accent5="accent5" accent6="accent6" hlink="hlink" folHlink="folHlink"/>
    </a:extraClrScheme>
    <a:extraClrScheme>
      <a:clrScheme name="Fényes 2">
        <a:dk1>
          <a:srgbClr val="3C0000"/>
        </a:dk1>
        <a:lt1>
          <a:srgbClr val="FFFFFF"/>
        </a:lt1>
        <a:dk2>
          <a:srgbClr val="4D0B0B"/>
        </a:dk2>
        <a:lt2>
          <a:srgbClr val="FFFFFF"/>
        </a:lt2>
        <a:accent1>
          <a:srgbClr val="666633"/>
        </a:accent1>
        <a:accent2>
          <a:srgbClr val="CC3300"/>
        </a:accent2>
        <a:accent3>
          <a:srgbClr val="B2AAAA"/>
        </a:accent3>
        <a:accent4>
          <a:srgbClr val="DADADA"/>
        </a:accent4>
        <a:accent5>
          <a:srgbClr val="B8B8AD"/>
        </a:accent5>
        <a:accent6>
          <a:srgbClr val="B92D00"/>
        </a:accent6>
        <a:hlink>
          <a:srgbClr val="CC9900"/>
        </a:hlink>
        <a:folHlink>
          <a:srgbClr val="CCCC33"/>
        </a:folHlink>
      </a:clrScheme>
      <a:clrMap bg1="dk2" tx1="lt1" bg2="dk1" tx2="lt2" accent1="accent1" accent2="accent2" accent3="accent3" accent4="accent4" accent5="accent5" accent6="accent6" hlink="hlink" folHlink="folHlink"/>
    </a:extraClrScheme>
    <a:extraClrScheme>
      <a:clrScheme name="Fényes 3">
        <a:dk1>
          <a:srgbClr val="666699"/>
        </a:dk1>
        <a:lt1>
          <a:srgbClr val="FFFFFF"/>
        </a:lt1>
        <a:dk2>
          <a:srgbClr val="15192B"/>
        </a:dk2>
        <a:lt2>
          <a:srgbClr val="CCCCFF"/>
        </a:lt2>
        <a:accent1>
          <a:srgbClr val="4F893D"/>
        </a:accent1>
        <a:accent2>
          <a:srgbClr val="666699"/>
        </a:accent2>
        <a:accent3>
          <a:srgbClr val="AAABAC"/>
        </a:accent3>
        <a:accent4>
          <a:srgbClr val="DADADA"/>
        </a:accent4>
        <a:accent5>
          <a:srgbClr val="B2C4AF"/>
        </a:accent5>
        <a:accent6>
          <a:srgbClr val="5C5C8A"/>
        </a:accent6>
        <a:hlink>
          <a:srgbClr val="CC9900"/>
        </a:hlink>
        <a:folHlink>
          <a:srgbClr val="4837C7"/>
        </a:folHlink>
      </a:clrScheme>
      <a:clrMap bg1="dk2" tx1="lt1" bg2="dk1" tx2="lt2" accent1="accent1" accent2="accent2" accent3="accent3" accent4="accent4" accent5="accent5" accent6="accent6" hlink="hlink" folHlink="folHlink"/>
    </a:extraClrScheme>
    <a:extraClrScheme>
      <a:clrScheme name="Fényes 4">
        <a:dk1>
          <a:srgbClr val="666699"/>
        </a:dk1>
        <a:lt1>
          <a:srgbClr val="FFFFFF"/>
        </a:lt1>
        <a:dk2>
          <a:srgbClr val="86001A"/>
        </a:dk2>
        <a:lt2>
          <a:srgbClr val="CCCC66"/>
        </a:lt2>
        <a:accent1>
          <a:srgbClr val="FF3300"/>
        </a:accent1>
        <a:accent2>
          <a:srgbClr val="FF6600"/>
        </a:accent2>
        <a:accent3>
          <a:srgbClr val="C3AAAB"/>
        </a:accent3>
        <a:accent4>
          <a:srgbClr val="DADADA"/>
        </a:accent4>
        <a:accent5>
          <a:srgbClr val="FFADAA"/>
        </a:accent5>
        <a:accent6>
          <a:srgbClr val="E75C00"/>
        </a:accent6>
        <a:hlink>
          <a:srgbClr val="CC9900"/>
        </a:hlink>
        <a:folHlink>
          <a:srgbClr val="FF0000"/>
        </a:folHlink>
      </a:clrScheme>
      <a:clrMap bg1="dk2" tx1="lt1" bg2="dk1" tx2="lt2" accent1="accent1" accent2="accent2" accent3="accent3" accent4="accent4" accent5="accent5" accent6="accent6" hlink="hlink" folHlink="folHlink"/>
    </a:extraClrScheme>
    <a:extraClrScheme>
      <a:clrScheme name="Fényes 5">
        <a:dk1>
          <a:srgbClr val="666699"/>
        </a:dk1>
        <a:lt1>
          <a:srgbClr val="FFFFFF"/>
        </a:lt1>
        <a:dk2>
          <a:srgbClr val="000054"/>
        </a:dk2>
        <a:lt2>
          <a:srgbClr val="FFFFFF"/>
        </a:lt2>
        <a:accent1>
          <a:srgbClr val="3333FF"/>
        </a:accent1>
        <a:accent2>
          <a:srgbClr val="006699"/>
        </a:accent2>
        <a:accent3>
          <a:srgbClr val="AAAAB3"/>
        </a:accent3>
        <a:accent4>
          <a:srgbClr val="DADADA"/>
        </a:accent4>
        <a:accent5>
          <a:srgbClr val="ADADFF"/>
        </a:accent5>
        <a:accent6>
          <a:srgbClr val="005C8A"/>
        </a:accent6>
        <a:hlink>
          <a:srgbClr val="669900"/>
        </a:hlink>
        <a:folHlink>
          <a:srgbClr val="0000FF"/>
        </a:folHlink>
      </a:clrScheme>
      <a:clrMap bg1="dk2" tx1="lt1" bg2="dk1" tx2="lt2" accent1="accent1" accent2="accent2" accent3="accent3" accent4="accent4" accent5="accent5" accent6="accent6" hlink="hlink" folHlink="folHlink"/>
    </a:extraClrScheme>
    <a:extraClrScheme>
      <a:clrScheme name="Fényes 6">
        <a:dk1>
          <a:srgbClr val="808080"/>
        </a:dk1>
        <a:lt1>
          <a:srgbClr val="FFFFFF"/>
        </a:lt1>
        <a:dk2>
          <a:srgbClr val="30054B"/>
        </a:dk2>
        <a:lt2>
          <a:srgbClr val="FFFFFF"/>
        </a:lt2>
        <a:accent1>
          <a:srgbClr val="797B9B"/>
        </a:accent1>
        <a:accent2>
          <a:srgbClr val="6B4FB1"/>
        </a:accent2>
        <a:accent3>
          <a:srgbClr val="ADAAB1"/>
        </a:accent3>
        <a:accent4>
          <a:srgbClr val="DADADA"/>
        </a:accent4>
        <a:accent5>
          <a:srgbClr val="BEBFCB"/>
        </a:accent5>
        <a:accent6>
          <a:srgbClr val="6047A0"/>
        </a:accent6>
        <a:hlink>
          <a:srgbClr val="7AACCE"/>
        </a:hlink>
        <a:folHlink>
          <a:srgbClr val="D8D8EC"/>
        </a:folHlink>
      </a:clrScheme>
      <a:clrMap bg1="dk2" tx1="lt1" bg2="dk1" tx2="lt2" accent1="accent1" accent2="accent2" accent3="accent3" accent4="accent4" accent5="accent5" accent6="accent6" hlink="hlink" folHlink="folHlink"/>
    </a:extraClrScheme>
    <a:extraClrScheme>
      <a:clrScheme name="Fényes 7">
        <a:dk1>
          <a:srgbClr val="808080"/>
        </a:dk1>
        <a:lt1>
          <a:srgbClr val="FFFFCC"/>
        </a:lt1>
        <a:dk2>
          <a:srgbClr val="29527B"/>
        </a:dk2>
        <a:lt2>
          <a:srgbClr val="FFFFFF"/>
        </a:lt2>
        <a:accent1>
          <a:srgbClr val="CCCC00"/>
        </a:accent1>
        <a:accent2>
          <a:srgbClr val="669999"/>
        </a:accent2>
        <a:accent3>
          <a:srgbClr val="ACB3BF"/>
        </a:accent3>
        <a:accent4>
          <a:srgbClr val="DADAAE"/>
        </a:accent4>
        <a:accent5>
          <a:srgbClr val="E2E2AA"/>
        </a:accent5>
        <a:accent6>
          <a:srgbClr val="5C8A8A"/>
        </a:accent6>
        <a:hlink>
          <a:srgbClr val="D8D8EC"/>
        </a:hlink>
        <a:folHlink>
          <a:srgbClr val="B2B2B2"/>
        </a:folHlink>
      </a:clrScheme>
      <a:clrMap bg1="dk2" tx1="lt1" bg2="dk1" tx2="lt2" accent1="accent1" accent2="accent2" accent3="accent3" accent4="accent4" accent5="accent5" accent6="accent6" hlink="hlink" folHlink="folHlink"/>
    </a:extraClrScheme>
    <a:extraClrScheme>
      <a:clrScheme name="Fényes 8">
        <a:dk1>
          <a:srgbClr val="666699"/>
        </a:dk1>
        <a:lt1>
          <a:srgbClr val="FFFFFF"/>
        </a:lt1>
        <a:dk2>
          <a:srgbClr val="476949"/>
        </a:dk2>
        <a:lt2>
          <a:srgbClr val="FFFFFF"/>
        </a:lt2>
        <a:accent1>
          <a:srgbClr val="CC6600"/>
        </a:accent1>
        <a:accent2>
          <a:srgbClr val="CC9900"/>
        </a:accent2>
        <a:accent3>
          <a:srgbClr val="B1B9B1"/>
        </a:accent3>
        <a:accent4>
          <a:srgbClr val="DADADA"/>
        </a:accent4>
        <a:accent5>
          <a:srgbClr val="E2B8AA"/>
        </a:accent5>
        <a:accent6>
          <a:srgbClr val="B98A00"/>
        </a:accent6>
        <a:hlink>
          <a:srgbClr val="669900"/>
        </a:hlink>
        <a:folHlink>
          <a:srgbClr val="A45200"/>
        </a:folHlink>
      </a:clrScheme>
      <a:clrMap bg1="dk2" tx1="lt1" bg2="dk1" tx2="lt2" accent1="accent1" accent2="accent2" accent3="accent3" accent4="accent4" accent5="accent5" accent6="accent6" hlink="hlink" folHlink="folHlink"/>
    </a:extraClrScheme>
    <a:extraClrScheme>
      <a:clrScheme name="Fényes 9">
        <a:dk1>
          <a:srgbClr val="000000"/>
        </a:dk1>
        <a:lt1>
          <a:srgbClr val="FFFFFF"/>
        </a:lt1>
        <a:dk2>
          <a:srgbClr val="7C1302"/>
        </a:dk2>
        <a:lt2>
          <a:srgbClr val="CC9900"/>
        </a:lt2>
        <a:accent1>
          <a:srgbClr val="CC9900"/>
        </a:accent1>
        <a:accent2>
          <a:srgbClr val="CC3300"/>
        </a:accent2>
        <a:accent3>
          <a:srgbClr val="FFFFFF"/>
        </a:accent3>
        <a:accent4>
          <a:srgbClr val="000000"/>
        </a:accent4>
        <a:accent5>
          <a:srgbClr val="E2CAAA"/>
        </a:accent5>
        <a:accent6>
          <a:srgbClr val="B92D00"/>
        </a:accent6>
        <a:hlink>
          <a:srgbClr val="808080"/>
        </a:hlink>
        <a:folHlink>
          <a:srgbClr val="CCCC66"/>
        </a:folHlink>
      </a:clrScheme>
      <a:clrMap bg1="lt1" tx1="dk1" bg2="lt2" tx2="dk2" accent1="accent1" accent2="accent2" accent3="accent3" accent4="accent4" accent5="accent5" accent6="accent6" hlink="hlink" folHlink="folHlink"/>
    </a:extraClrScheme>
    <a:extraClrScheme>
      <a:clrScheme name="Fényes 10">
        <a:dk1>
          <a:srgbClr val="000000"/>
        </a:dk1>
        <a:lt1>
          <a:srgbClr val="FFFFFF"/>
        </a:lt1>
        <a:dk2>
          <a:srgbClr val="330066"/>
        </a:dk2>
        <a:lt2>
          <a:srgbClr val="808080"/>
        </a:lt2>
        <a:accent1>
          <a:srgbClr val="CCCC00"/>
        </a:accent1>
        <a:accent2>
          <a:srgbClr val="669999"/>
        </a:accent2>
        <a:accent3>
          <a:srgbClr val="FFFFFF"/>
        </a:accent3>
        <a:accent4>
          <a:srgbClr val="000000"/>
        </a:accent4>
        <a:accent5>
          <a:srgbClr val="E2E2AA"/>
        </a:accent5>
        <a:accent6>
          <a:srgbClr val="5C8A8A"/>
        </a:accent6>
        <a:hlink>
          <a:srgbClr val="7E9CE8"/>
        </a:hlink>
        <a:folHlink>
          <a:srgbClr val="D8D8EC"/>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Fényes">
  <a:themeElements>
    <a:clrScheme name="1_Fényes 10">
      <a:dk1>
        <a:srgbClr val="000000"/>
      </a:dk1>
      <a:lt1>
        <a:srgbClr val="FFFFFF"/>
      </a:lt1>
      <a:dk2>
        <a:srgbClr val="330066"/>
      </a:dk2>
      <a:lt2>
        <a:srgbClr val="808080"/>
      </a:lt2>
      <a:accent1>
        <a:srgbClr val="CCCC00"/>
      </a:accent1>
      <a:accent2>
        <a:srgbClr val="669999"/>
      </a:accent2>
      <a:accent3>
        <a:srgbClr val="FFFFFF"/>
      </a:accent3>
      <a:accent4>
        <a:srgbClr val="000000"/>
      </a:accent4>
      <a:accent5>
        <a:srgbClr val="E2E2AA"/>
      </a:accent5>
      <a:accent6>
        <a:srgbClr val="5C8A8A"/>
      </a:accent6>
      <a:hlink>
        <a:srgbClr val="7E9CE8"/>
      </a:hlink>
      <a:folHlink>
        <a:srgbClr val="D8D8EC"/>
      </a:folHlink>
    </a:clrScheme>
    <a:fontScheme name="1_Fényes">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miter lim="800000"/>
          <a:headEnd type="none" w="sm" len="sm"/>
          <a:tailEnd type="none" w="sm" len="sm"/>
        </a:ln>
      </a:spPr>
      <a:bodyPr vert="horz" wrap="non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en-US" sz="1000" b="0"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miter lim="800000"/>
          <a:headEnd type="none" w="sm" len="sm"/>
          <a:tailEnd type="none" w="sm" len="sm"/>
        </a:ln>
      </a:spPr>
      <a:bodyPr vert="horz" wrap="non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en-US" sz="1000" b="0"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1_Fényes 1">
        <a:dk1>
          <a:srgbClr val="4F747B"/>
        </a:dk1>
        <a:lt1>
          <a:srgbClr val="FFFFFF"/>
        </a:lt1>
        <a:dk2>
          <a:srgbClr val="000000"/>
        </a:dk2>
        <a:lt2>
          <a:srgbClr val="C0C0C0"/>
        </a:lt2>
        <a:accent1>
          <a:srgbClr val="859868"/>
        </a:accent1>
        <a:accent2>
          <a:srgbClr val="5F5F5F"/>
        </a:accent2>
        <a:accent3>
          <a:srgbClr val="AAAAAA"/>
        </a:accent3>
        <a:accent4>
          <a:srgbClr val="DADADA"/>
        </a:accent4>
        <a:accent5>
          <a:srgbClr val="C2CAB9"/>
        </a:accent5>
        <a:accent6>
          <a:srgbClr val="555555"/>
        </a:accent6>
        <a:hlink>
          <a:srgbClr val="5F5F5F"/>
        </a:hlink>
        <a:folHlink>
          <a:srgbClr val="BA1212"/>
        </a:folHlink>
      </a:clrScheme>
      <a:clrMap bg1="dk2" tx1="lt1" bg2="dk1" tx2="lt2" accent1="accent1" accent2="accent2" accent3="accent3" accent4="accent4" accent5="accent5" accent6="accent6" hlink="hlink" folHlink="folHlink"/>
    </a:extraClrScheme>
    <a:extraClrScheme>
      <a:clrScheme name="1_Fényes 2">
        <a:dk1>
          <a:srgbClr val="3C0000"/>
        </a:dk1>
        <a:lt1>
          <a:srgbClr val="FFFFFF"/>
        </a:lt1>
        <a:dk2>
          <a:srgbClr val="4D0B0B"/>
        </a:dk2>
        <a:lt2>
          <a:srgbClr val="FFFFFF"/>
        </a:lt2>
        <a:accent1>
          <a:srgbClr val="666633"/>
        </a:accent1>
        <a:accent2>
          <a:srgbClr val="CC3300"/>
        </a:accent2>
        <a:accent3>
          <a:srgbClr val="B2AAAA"/>
        </a:accent3>
        <a:accent4>
          <a:srgbClr val="DADADA"/>
        </a:accent4>
        <a:accent5>
          <a:srgbClr val="B8B8AD"/>
        </a:accent5>
        <a:accent6>
          <a:srgbClr val="B92D00"/>
        </a:accent6>
        <a:hlink>
          <a:srgbClr val="CC9900"/>
        </a:hlink>
        <a:folHlink>
          <a:srgbClr val="CCCC33"/>
        </a:folHlink>
      </a:clrScheme>
      <a:clrMap bg1="dk2" tx1="lt1" bg2="dk1" tx2="lt2" accent1="accent1" accent2="accent2" accent3="accent3" accent4="accent4" accent5="accent5" accent6="accent6" hlink="hlink" folHlink="folHlink"/>
    </a:extraClrScheme>
    <a:extraClrScheme>
      <a:clrScheme name="1_Fényes 3">
        <a:dk1>
          <a:srgbClr val="666699"/>
        </a:dk1>
        <a:lt1>
          <a:srgbClr val="FFFFFF"/>
        </a:lt1>
        <a:dk2>
          <a:srgbClr val="15192B"/>
        </a:dk2>
        <a:lt2>
          <a:srgbClr val="CCCCFF"/>
        </a:lt2>
        <a:accent1>
          <a:srgbClr val="4F893D"/>
        </a:accent1>
        <a:accent2>
          <a:srgbClr val="666699"/>
        </a:accent2>
        <a:accent3>
          <a:srgbClr val="AAABAC"/>
        </a:accent3>
        <a:accent4>
          <a:srgbClr val="DADADA"/>
        </a:accent4>
        <a:accent5>
          <a:srgbClr val="B2C4AF"/>
        </a:accent5>
        <a:accent6>
          <a:srgbClr val="5C5C8A"/>
        </a:accent6>
        <a:hlink>
          <a:srgbClr val="CC9900"/>
        </a:hlink>
        <a:folHlink>
          <a:srgbClr val="4837C7"/>
        </a:folHlink>
      </a:clrScheme>
      <a:clrMap bg1="dk2" tx1="lt1" bg2="dk1" tx2="lt2" accent1="accent1" accent2="accent2" accent3="accent3" accent4="accent4" accent5="accent5" accent6="accent6" hlink="hlink" folHlink="folHlink"/>
    </a:extraClrScheme>
    <a:extraClrScheme>
      <a:clrScheme name="1_Fényes 4">
        <a:dk1>
          <a:srgbClr val="666699"/>
        </a:dk1>
        <a:lt1>
          <a:srgbClr val="FFFFFF"/>
        </a:lt1>
        <a:dk2>
          <a:srgbClr val="86001A"/>
        </a:dk2>
        <a:lt2>
          <a:srgbClr val="CCCC66"/>
        </a:lt2>
        <a:accent1>
          <a:srgbClr val="FF3300"/>
        </a:accent1>
        <a:accent2>
          <a:srgbClr val="FF6600"/>
        </a:accent2>
        <a:accent3>
          <a:srgbClr val="C3AAAB"/>
        </a:accent3>
        <a:accent4>
          <a:srgbClr val="DADADA"/>
        </a:accent4>
        <a:accent5>
          <a:srgbClr val="FFADAA"/>
        </a:accent5>
        <a:accent6>
          <a:srgbClr val="E75C00"/>
        </a:accent6>
        <a:hlink>
          <a:srgbClr val="CC9900"/>
        </a:hlink>
        <a:folHlink>
          <a:srgbClr val="FF0000"/>
        </a:folHlink>
      </a:clrScheme>
      <a:clrMap bg1="dk2" tx1="lt1" bg2="dk1" tx2="lt2" accent1="accent1" accent2="accent2" accent3="accent3" accent4="accent4" accent5="accent5" accent6="accent6" hlink="hlink" folHlink="folHlink"/>
    </a:extraClrScheme>
    <a:extraClrScheme>
      <a:clrScheme name="1_Fényes 5">
        <a:dk1>
          <a:srgbClr val="666699"/>
        </a:dk1>
        <a:lt1>
          <a:srgbClr val="FFFFFF"/>
        </a:lt1>
        <a:dk2>
          <a:srgbClr val="000054"/>
        </a:dk2>
        <a:lt2>
          <a:srgbClr val="FFFFFF"/>
        </a:lt2>
        <a:accent1>
          <a:srgbClr val="3333FF"/>
        </a:accent1>
        <a:accent2>
          <a:srgbClr val="006699"/>
        </a:accent2>
        <a:accent3>
          <a:srgbClr val="AAAAB3"/>
        </a:accent3>
        <a:accent4>
          <a:srgbClr val="DADADA"/>
        </a:accent4>
        <a:accent5>
          <a:srgbClr val="ADADFF"/>
        </a:accent5>
        <a:accent6>
          <a:srgbClr val="005C8A"/>
        </a:accent6>
        <a:hlink>
          <a:srgbClr val="669900"/>
        </a:hlink>
        <a:folHlink>
          <a:srgbClr val="0000FF"/>
        </a:folHlink>
      </a:clrScheme>
      <a:clrMap bg1="dk2" tx1="lt1" bg2="dk1" tx2="lt2" accent1="accent1" accent2="accent2" accent3="accent3" accent4="accent4" accent5="accent5" accent6="accent6" hlink="hlink" folHlink="folHlink"/>
    </a:extraClrScheme>
    <a:extraClrScheme>
      <a:clrScheme name="1_Fényes 6">
        <a:dk1>
          <a:srgbClr val="808080"/>
        </a:dk1>
        <a:lt1>
          <a:srgbClr val="FFFFFF"/>
        </a:lt1>
        <a:dk2>
          <a:srgbClr val="30054B"/>
        </a:dk2>
        <a:lt2>
          <a:srgbClr val="FFFFFF"/>
        </a:lt2>
        <a:accent1>
          <a:srgbClr val="797B9B"/>
        </a:accent1>
        <a:accent2>
          <a:srgbClr val="6B4FB1"/>
        </a:accent2>
        <a:accent3>
          <a:srgbClr val="ADAAB1"/>
        </a:accent3>
        <a:accent4>
          <a:srgbClr val="DADADA"/>
        </a:accent4>
        <a:accent5>
          <a:srgbClr val="BEBFCB"/>
        </a:accent5>
        <a:accent6>
          <a:srgbClr val="6047A0"/>
        </a:accent6>
        <a:hlink>
          <a:srgbClr val="7AACCE"/>
        </a:hlink>
        <a:folHlink>
          <a:srgbClr val="D8D8EC"/>
        </a:folHlink>
      </a:clrScheme>
      <a:clrMap bg1="dk2" tx1="lt1" bg2="dk1" tx2="lt2" accent1="accent1" accent2="accent2" accent3="accent3" accent4="accent4" accent5="accent5" accent6="accent6" hlink="hlink" folHlink="folHlink"/>
    </a:extraClrScheme>
    <a:extraClrScheme>
      <a:clrScheme name="1_Fényes 7">
        <a:dk1>
          <a:srgbClr val="808080"/>
        </a:dk1>
        <a:lt1>
          <a:srgbClr val="FFFFCC"/>
        </a:lt1>
        <a:dk2>
          <a:srgbClr val="29527B"/>
        </a:dk2>
        <a:lt2>
          <a:srgbClr val="FFFFFF"/>
        </a:lt2>
        <a:accent1>
          <a:srgbClr val="CCCC00"/>
        </a:accent1>
        <a:accent2>
          <a:srgbClr val="669999"/>
        </a:accent2>
        <a:accent3>
          <a:srgbClr val="ACB3BF"/>
        </a:accent3>
        <a:accent4>
          <a:srgbClr val="DADAAE"/>
        </a:accent4>
        <a:accent5>
          <a:srgbClr val="E2E2AA"/>
        </a:accent5>
        <a:accent6>
          <a:srgbClr val="5C8A8A"/>
        </a:accent6>
        <a:hlink>
          <a:srgbClr val="D8D8EC"/>
        </a:hlink>
        <a:folHlink>
          <a:srgbClr val="B2B2B2"/>
        </a:folHlink>
      </a:clrScheme>
      <a:clrMap bg1="dk2" tx1="lt1" bg2="dk1" tx2="lt2" accent1="accent1" accent2="accent2" accent3="accent3" accent4="accent4" accent5="accent5" accent6="accent6" hlink="hlink" folHlink="folHlink"/>
    </a:extraClrScheme>
    <a:extraClrScheme>
      <a:clrScheme name="1_Fényes 8">
        <a:dk1>
          <a:srgbClr val="666699"/>
        </a:dk1>
        <a:lt1>
          <a:srgbClr val="FFFFFF"/>
        </a:lt1>
        <a:dk2>
          <a:srgbClr val="476949"/>
        </a:dk2>
        <a:lt2>
          <a:srgbClr val="FFFFFF"/>
        </a:lt2>
        <a:accent1>
          <a:srgbClr val="CC6600"/>
        </a:accent1>
        <a:accent2>
          <a:srgbClr val="CC9900"/>
        </a:accent2>
        <a:accent3>
          <a:srgbClr val="B1B9B1"/>
        </a:accent3>
        <a:accent4>
          <a:srgbClr val="DADADA"/>
        </a:accent4>
        <a:accent5>
          <a:srgbClr val="E2B8AA"/>
        </a:accent5>
        <a:accent6>
          <a:srgbClr val="B98A00"/>
        </a:accent6>
        <a:hlink>
          <a:srgbClr val="669900"/>
        </a:hlink>
        <a:folHlink>
          <a:srgbClr val="A45200"/>
        </a:folHlink>
      </a:clrScheme>
      <a:clrMap bg1="dk2" tx1="lt1" bg2="dk1" tx2="lt2" accent1="accent1" accent2="accent2" accent3="accent3" accent4="accent4" accent5="accent5" accent6="accent6" hlink="hlink" folHlink="folHlink"/>
    </a:extraClrScheme>
    <a:extraClrScheme>
      <a:clrScheme name="1_Fényes 9">
        <a:dk1>
          <a:srgbClr val="000000"/>
        </a:dk1>
        <a:lt1>
          <a:srgbClr val="FFFFFF"/>
        </a:lt1>
        <a:dk2>
          <a:srgbClr val="7C1302"/>
        </a:dk2>
        <a:lt2>
          <a:srgbClr val="CC9900"/>
        </a:lt2>
        <a:accent1>
          <a:srgbClr val="CC9900"/>
        </a:accent1>
        <a:accent2>
          <a:srgbClr val="CC3300"/>
        </a:accent2>
        <a:accent3>
          <a:srgbClr val="FFFFFF"/>
        </a:accent3>
        <a:accent4>
          <a:srgbClr val="000000"/>
        </a:accent4>
        <a:accent5>
          <a:srgbClr val="E2CAAA"/>
        </a:accent5>
        <a:accent6>
          <a:srgbClr val="B92D00"/>
        </a:accent6>
        <a:hlink>
          <a:srgbClr val="808080"/>
        </a:hlink>
        <a:folHlink>
          <a:srgbClr val="CCCC66"/>
        </a:folHlink>
      </a:clrScheme>
      <a:clrMap bg1="lt1" tx1="dk1" bg2="lt2" tx2="dk2" accent1="accent1" accent2="accent2" accent3="accent3" accent4="accent4" accent5="accent5" accent6="accent6" hlink="hlink" folHlink="folHlink"/>
    </a:extraClrScheme>
    <a:extraClrScheme>
      <a:clrScheme name="1_Fényes 10">
        <a:dk1>
          <a:srgbClr val="000000"/>
        </a:dk1>
        <a:lt1>
          <a:srgbClr val="FFFFFF"/>
        </a:lt1>
        <a:dk2>
          <a:srgbClr val="330066"/>
        </a:dk2>
        <a:lt2>
          <a:srgbClr val="808080"/>
        </a:lt2>
        <a:accent1>
          <a:srgbClr val="CCCC00"/>
        </a:accent1>
        <a:accent2>
          <a:srgbClr val="669999"/>
        </a:accent2>
        <a:accent3>
          <a:srgbClr val="FFFFFF"/>
        </a:accent3>
        <a:accent4>
          <a:srgbClr val="000000"/>
        </a:accent4>
        <a:accent5>
          <a:srgbClr val="E2E2AA"/>
        </a:accent5>
        <a:accent6>
          <a:srgbClr val="5C8A8A"/>
        </a:accent6>
        <a:hlink>
          <a:srgbClr val="7E9CE8"/>
        </a:hlink>
        <a:folHlink>
          <a:srgbClr val="D8D8EC"/>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Fényes">
  <a:themeElements>
    <a:clrScheme name="Fényes 10">
      <a:dk1>
        <a:srgbClr val="000000"/>
      </a:dk1>
      <a:lt1>
        <a:srgbClr val="FFFFFF"/>
      </a:lt1>
      <a:dk2>
        <a:srgbClr val="330066"/>
      </a:dk2>
      <a:lt2>
        <a:srgbClr val="808080"/>
      </a:lt2>
      <a:accent1>
        <a:srgbClr val="CCCC00"/>
      </a:accent1>
      <a:accent2>
        <a:srgbClr val="669999"/>
      </a:accent2>
      <a:accent3>
        <a:srgbClr val="FFFFFF"/>
      </a:accent3>
      <a:accent4>
        <a:srgbClr val="000000"/>
      </a:accent4>
      <a:accent5>
        <a:srgbClr val="E2E2AA"/>
      </a:accent5>
      <a:accent6>
        <a:srgbClr val="5C8A8A"/>
      </a:accent6>
      <a:hlink>
        <a:srgbClr val="7E9CE8"/>
      </a:hlink>
      <a:folHlink>
        <a:srgbClr val="D8D8EC"/>
      </a:folHlink>
    </a:clrScheme>
    <a:fontScheme name="Fénye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miter lim="800000"/>
          <a:headEnd type="none" w="sm" len="sm"/>
          <a:tailEnd type="none" w="sm" len="sm"/>
        </a:ln>
      </a:spPr>
      <a:bodyPr vert="horz" wrap="non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en-US" sz="1000" b="0"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miter lim="800000"/>
          <a:headEnd type="none" w="sm" len="sm"/>
          <a:tailEnd type="none" w="sm" len="sm"/>
        </a:ln>
      </a:spPr>
      <a:bodyPr vert="horz" wrap="non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en-US" sz="1000" b="0"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Fényes 1">
        <a:dk1>
          <a:srgbClr val="4F747B"/>
        </a:dk1>
        <a:lt1>
          <a:srgbClr val="FFFFFF"/>
        </a:lt1>
        <a:dk2>
          <a:srgbClr val="000000"/>
        </a:dk2>
        <a:lt2>
          <a:srgbClr val="C0C0C0"/>
        </a:lt2>
        <a:accent1>
          <a:srgbClr val="859868"/>
        </a:accent1>
        <a:accent2>
          <a:srgbClr val="5F5F5F"/>
        </a:accent2>
        <a:accent3>
          <a:srgbClr val="AAAAAA"/>
        </a:accent3>
        <a:accent4>
          <a:srgbClr val="DADADA"/>
        </a:accent4>
        <a:accent5>
          <a:srgbClr val="C2CAB9"/>
        </a:accent5>
        <a:accent6>
          <a:srgbClr val="555555"/>
        </a:accent6>
        <a:hlink>
          <a:srgbClr val="5F5F5F"/>
        </a:hlink>
        <a:folHlink>
          <a:srgbClr val="BA1212"/>
        </a:folHlink>
      </a:clrScheme>
      <a:clrMap bg1="dk2" tx1="lt1" bg2="dk1" tx2="lt2" accent1="accent1" accent2="accent2" accent3="accent3" accent4="accent4" accent5="accent5" accent6="accent6" hlink="hlink" folHlink="folHlink"/>
    </a:extraClrScheme>
    <a:extraClrScheme>
      <a:clrScheme name="Fényes 2">
        <a:dk1>
          <a:srgbClr val="3C0000"/>
        </a:dk1>
        <a:lt1>
          <a:srgbClr val="FFFFFF"/>
        </a:lt1>
        <a:dk2>
          <a:srgbClr val="4D0B0B"/>
        </a:dk2>
        <a:lt2>
          <a:srgbClr val="FFFFFF"/>
        </a:lt2>
        <a:accent1>
          <a:srgbClr val="666633"/>
        </a:accent1>
        <a:accent2>
          <a:srgbClr val="CC3300"/>
        </a:accent2>
        <a:accent3>
          <a:srgbClr val="B2AAAA"/>
        </a:accent3>
        <a:accent4>
          <a:srgbClr val="DADADA"/>
        </a:accent4>
        <a:accent5>
          <a:srgbClr val="B8B8AD"/>
        </a:accent5>
        <a:accent6>
          <a:srgbClr val="B92D00"/>
        </a:accent6>
        <a:hlink>
          <a:srgbClr val="CC9900"/>
        </a:hlink>
        <a:folHlink>
          <a:srgbClr val="CCCC33"/>
        </a:folHlink>
      </a:clrScheme>
      <a:clrMap bg1="dk2" tx1="lt1" bg2="dk1" tx2="lt2" accent1="accent1" accent2="accent2" accent3="accent3" accent4="accent4" accent5="accent5" accent6="accent6" hlink="hlink" folHlink="folHlink"/>
    </a:extraClrScheme>
    <a:extraClrScheme>
      <a:clrScheme name="Fényes 3">
        <a:dk1>
          <a:srgbClr val="666699"/>
        </a:dk1>
        <a:lt1>
          <a:srgbClr val="FFFFFF"/>
        </a:lt1>
        <a:dk2>
          <a:srgbClr val="15192B"/>
        </a:dk2>
        <a:lt2>
          <a:srgbClr val="CCCCFF"/>
        </a:lt2>
        <a:accent1>
          <a:srgbClr val="4F893D"/>
        </a:accent1>
        <a:accent2>
          <a:srgbClr val="666699"/>
        </a:accent2>
        <a:accent3>
          <a:srgbClr val="AAABAC"/>
        </a:accent3>
        <a:accent4>
          <a:srgbClr val="DADADA"/>
        </a:accent4>
        <a:accent5>
          <a:srgbClr val="B2C4AF"/>
        </a:accent5>
        <a:accent6>
          <a:srgbClr val="5C5C8A"/>
        </a:accent6>
        <a:hlink>
          <a:srgbClr val="CC9900"/>
        </a:hlink>
        <a:folHlink>
          <a:srgbClr val="4837C7"/>
        </a:folHlink>
      </a:clrScheme>
      <a:clrMap bg1="dk2" tx1="lt1" bg2="dk1" tx2="lt2" accent1="accent1" accent2="accent2" accent3="accent3" accent4="accent4" accent5="accent5" accent6="accent6" hlink="hlink" folHlink="folHlink"/>
    </a:extraClrScheme>
    <a:extraClrScheme>
      <a:clrScheme name="Fényes 4">
        <a:dk1>
          <a:srgbClr val="666699"/>
        </a:dk1>
        <a:lt1>
          <a:srgbClr val="FFFFFF"/>
        </a:lt1>
        <a:dk2>
          <a:srgbClr val="86001A"/>
        </a:dk2>
        <a:lt2>
          <a:srgbClr val="CCCC66"/>
        </a:lt2>
        <a:accent1>
          <a:srgbClr val="FF3300"/>
        </a:accent1>
        <a:accent2>
          <a:srgbClr val="FF6600"/>
        </a:accent2>
        <a:accent3>
          <a:srgbClr val="C3AAAB"/>
        </a:accent3>
        <a:accent4>
          <a:srgbClr val="DADADA"/>
        </a:accent4>
        <a:accent5>
          <a:srgbClr val="FFADAA"/>
        </a:accent5>
        <a:accent6>
          <a:srgbClr val="E75C00"/>
        </a:accent6>
        <a:hlink>
          <a:srgbClr val="CC9900"/>
        </a:hlink>
        <a:folHlink>
          <a:srgbClr val="FF0000"/>
        </a:folHlink>
      </a:clrScheme>
      <a:clrMap bg1="dk2" tx1="lt1" bg2="dk1" tx2="lt2" accent1="accent1" accent2="accent2" accent3="accent3" accent4="accent4" accent5="accent5" accent6="accent6" hlink="hlink" folHlink="folHlink"/>
    </a:extraClrScheme>
    <a:extraClrScheme>
      <a:clrScheme name="Fényes 5">
        <a:dk1>
          <a:srgbClr val="666699"/>
        </a:dk1>
        <a:lt1>
          <a:srgbClr val="FFFFFF"/>
        </a:lt1>
        <a:dk2>
          <a:srgbClr val="000054"/>
        </a:dk2>
        <a:lt2>
          <a:srgbClr val="FFFFFF"/>
        </a:lt2>
        <a:accent1>
          <a:srgbClr val="3333FF"/>
        </a:accent1>
        <a:accent2>
          <a:srgbClr val="006699"/>
        </a:accent2>
        <a:accent3>
          <a:srgbClr val="AAAAB3"/>
        </a:accent3>
        <a:accent4>
          <a:srgbClr val="DADADA"/>
        </a:accent4>
        <a:accent5>
          <a:srgbClr val="ADADFF"/>
        </a:accent5>
        <a:accent6>
          <a:srgbClr val="005C8A"/>
        </a:accent6>
        <a:hlink>
          <a:srgbClr val="669900"/>
        </a:hlink>
        <a:folHlink>
          <a:srgbClr val="0000FF"/>
        </a:folHlink>
      </a:clrScheme>
      <a:clrMap bg1="dk2" tx1="lt1" bg2="dk1" tx2="lt2" accent1="accent1" accent2="accent2" accent3="accent3" accent4="accent4" accent5="accent5" accent6="accent6" hlink="hlink" folHlink="folHlink"/>
    </a:extraClrScheme>
    <a:extraClrScheme>
      <a:clrScheme name="Fényes 6">
        <a:dk1>
          <a:srgbClr val="808080"/>
        </a:dk1>
        <a:lt1>
          <a:srgbClr val="FFFFFF"/>
        </a:lt1>
        <a:dk2>
          <a:srgbClr val="30054B"/>
        </a:dk2>
        <a:lt2>
          <a:srgbClr val="FFFFFF"/>
        </a:lt2>
        <a:accent1>
          <a:srgbClr val="797B9B"/>
        </a:accent1>
        <a:accent2>
          <a:srgbClr val="6B4FB1"/>
        </a:accent2>
        <a:accent3>
          <a:srgbClr val="ADAAB1"/>
        </a:accent3>
        <a:accent4>
          <a:srgbClr val="DADADA"/>
        </a:accent4>
        <a:accent5>
          <a:srgbClr val="BEBFCB"/>
        </a:accent5>
        <a:accent6>
          <a:srgbClr val="6047A0"/>
        </a:accent6>
        <a:hlink>
          <a:srgbClr val="7AACCE"/>
        </a:hlink>
        <a:folHlink>
          <a:srgbClr val="D8D8EC"/>
        </a:folHlink>
      </a:clrScheme>
      <a:clrMap bg1="dk2" tx1="lt1" bg2="dk1" tx2="lt2" accent1="accent1" accent2="accent2" accent3="accent3" accent4="accent4" accent5="accent5" accent6="accent6" hlink="hlink" folHlink="folHlink"/>
    </a:extraClrScheme>
    <a:extraClrScheme>
      <a:clrScheme name="Fényes 7">
        <a:dk1>
          <a:srgbClr val="808080"/>
        </a:dk1>
        <a:lt1>
          <a:srgbClr val="FFFFCC"/>
        </a:lt1>
        <a:dk2>
          <a:srgbClr val="29527B"/>
        </a:dk2>
        <a:lt2>
          <a:srgbClr val="FFFFFF"/>
        </a:lt2>
        <a:accent1>
          <a:srgbClr val="CCCC00"/>
        </a:accent1>
        <a:accent2>
          <a:srgbClr val="669999"/>
        </a:accent2>
        <a:accent3>
          <a:srgbClr val="ACB3BF"/>
        </a:accent3>
        <a:accent4>
          <a:srgbClr val="DADAAE"/>
        </a:accent4>
        <a:accent5>
          <a:srgbClr val="E2E2AA"/>
        </a:accent5>
        <a:accent6>
          <a:srgbClr val="5C8A8A"/>
        </a:accent6>
        <a:hlink>
          <a:srgbClr val="D8D8EC"/>
        </a:hlink>
        <a:folHlink>
          <a:srgbClr val="B2B2B2"/>
        </a:folHlink>
      </a:clrScheme>
      <a:clrMap bg1="dk2" tx1="lt1" bg2="dk1" tx2="lt2" accent1="accent1" accent2="accent2" accent3="accent3" accent4="accent4" accent5="accent5" accent6="accent6" hlink="hlink" folHlink="folHlink"/>
    </a:extraClrScheme>
    <a:extraClrScheme>
      <a:clrScheme name="Fényes 8">
        <a:dk1>
          <a:srgbClr val="666699"/>
        </a:dk1>
        <a:lt1>
          <a:srgbClr val="FFFFFF"/>
        </a:lt1>
        <a:dk2>
          <a:srgbClr val="476949"/>
        </a:dk2>
        <a:lt2>
          <a:srgbClr val="FFFFFF"/>
        </a:lt2>
        <a:accent1>
          <a:srgbClr val="CC6600"/>
        </a:accent1>
        <a:accent2>
          <a:srgbClr val="CC9900"/>
        </a:accent2>
        <a:accent3>
          <a:srgbClr val="B1B9B1"/>
        </a:accent3>
        <a:accent4>
          <a:srgbClr val="DADADA"/>
        </a:accent4>
        <a:accent5>
          <a:srgbClr val="E2B8AA"/>
        </a:accent5>
        <a:accent6>
          <a:srgbClr val="B98A00"/>
        </a:accent6>
        <a:hlink>
          <a:srgbClr val="669900"/>
        </a:hlink>
        <a:folHlink>
          <a:srgbClr val="A45200"/>
        </a:folHlink>
      </a:clrScheme>
      <a:clrMap bg1="dk2" tx1="lt1" bg2="dk1" tx2="lt2" accent1="accent1" accent2="accent2" accent3="accent3" accent4="accent4" accent5="accent5" accent6="accent6" hlink="hlink" folHlink="folHlink"/>
    </a:extraClrScheme>
    <a:extraClrScheme>
      <a:clrScheme name="Fényes 9">
        <a:dk1>
          <a:srgbClr val="000000"/>
        </a:dk1>
        <a:lt1>
          <a:srgbClr val="FFFFFF"/>
        </a:lt1>
        <a:dk2>
          <a:srgbClr val="7C1302"/>
        </a:dk2>
        <a:lt2>
          <a:srgbClr val="CC9900"/>
        </a:lt2>
        <a:accent1>
          <a:srgbClr val="CC9900"/>
        </a:accent1>
        <a:accent2>
          <a:srgbClr val="CC3300"/>
        </a:accent2>
        <a:accent3>
          <a:srgbClr val="FFFFFF"/>
        </a:accent3>
        <a:accent4>
          <a:srgbClr val="000000"/>
        </a:accent4>
        <a:accent5>
          <a:srgbClr val="E2CAAA"/>
        </a:accent5>
        <a:accent6>
          <a:srgbClr val="B92D00"/>
        </a:accent6>
        <a:hlink>
          <a:srgbClr val="808080"/>
        </a:hlink>
        <a:folHlink>
          <a:srgbClr val="CCCC66"/>
        </a:folHlink>
      </a:clrScheme>
      <a:clrMap bg1="lt1" tx1="dk1" bg2="lt2" tx2="dk2" accent1="accent1" accent2="accent2" accent3="accent3" accent4="accent4" accent5="accent5" accent6="accent6" hlink="hlink" folHlink="folHlink"/>
    </a:extraClrScheme>
    <a:extraClrScheme>
      <a:clrScheme name="Fényes 10">
        <a:dk1>
          <a:srgbClr val="000000"/>
        </a:dk1>
        <a:lt1>
          <a:srgbClr val="FFFFFF"/>
        </a:lt1>
        <a:dk2>
          <a:srgbClr val="330066"/>
        </a:dk2>
        <a:lt2>
          <a:srgbClr val="808080"/>
        </a:lt2>
        <a:accent1>
          <a:srgbClr val="CCCC00"/>
        </a:accent1>
        <a:accent2>
          <a:srgbClr val="669999"/>
        </a:accent2>
        <a:accent3>
          <a:srgbClr val="FFFFFF"/>
        </a:accent3>
        <a:accent4>
          <a:srgbClr val="000000"/>
        </a:accent4>
        <a:accent5>
          <a:srgbClr val="E2E2AA"/>
        </a:accent5>
        <a:accent6>
          <a:srgbClr val="5C8A8A"/>
        </a:accent6>
        <a:hlink>
          <a:srgbClr val="7E9CE8"/>
        </a:hlink>
        <a:folHlink>
          <a:srgbClr val="D8D8EC"/>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Network</Template>
  <TotalTime>0</TotalTime>
  <Words>10742</Words>
  <Application>WPS 演示</Application>
  <PresentationFormat>全屏显示(4:3)</PresentationFormat>
  <Paragraphs>863</Paragraphs>
  <Slides>117</Slides>
  <Notes>84</Notes>
  <HiddenSlides>0</HiddenSlides>
  <MMClips>0</MMClips>
  <ScaleCrop>false</ScaleCrop>
  <HeadingPairs>
    <vt:vector size="6" baseType="variant">
      <vt:variant>
        <vt:lpstr>已用的字体</vt:lpstr>
      </vt:variant>
      <vt:variant>
        <vt:i4>17</vt:i4>
      </vt:variant>
      <vt:variant>
        <vt:lpstr>主题</vt:lpstr>
      </vt:variant>
      <vt:variant>
        <vt:i4>3</vt:i4>
      </vt:variant>
      <vt:variant>
        <vt:lpstr>幻灯片标题</vt:lpstr>
      </vt:variant>
      <vt:variant>
        <vt:i4>117</vt:i4>
      </vt:variant>
    </vt:vector>
  </HeadingPairs>
  <TitlesOfParts>
    <vt:vector size="137" baseType="lpstr">
      <vt:lpstr>Arial</vt:lpstr>
      <vt:lpstr>宋体</vt:lpstr>
      <vt:lpstr>Wingdings</vt:lpstr>
      <vt:lpstr>SimSun</vt:lpstr>
      <vt:lpstr>Times New Roman</vt:lpstr>
      <vt:lpstr>黑体</vt:lpstr>
      <vt:lpstr>楷体_GB2312</vt:lpstr>
      <vt:lpstr>汉仪楷体简</vt:lpstr>
      <vt:lpstr>隶书</vt:lpstr>
      <vt:lpstr>Arial Black</vt:lpstr>
      <vt:lpstr>_x000B__x000C_</vt:lpstr>
      <vt:lpstr>Thonburi</vt:lpstr>
      <vt:lpstr>华文细黑</vt:lpstr>
      <vt:lpstr>Times New Roman</vt:lpstr>
      <vt:lpstr>微软雅黑</vt:lpstr>
      <vt:lpstr>Arial Unicode MS</vt:lpstr>
      <vt:lpstr>黑体-简</vt:lpstr>
      <vt:lpstr>Fényes</vt:lpstr>
      <vt:lpstr>1_Fényes</vt:lpstr>
      <vt:lpstr>2_Fényes</vt:lpstr>
      <vt:lpstr>第二章 原核微生物的形态、构造和功能</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Table. Differences between endospores and vegetative cells</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Genetic Programming</dc:title>
  <dc:creator>A.E.  Eiben</dc:creator>
  <cp:lastModifiedBy>李向阳</cp:lastModifiedBy>
  <cp:revision>1799</cp:revision>
  <dcterms:created xsi:type="dcterms:W3CDTF">2023-10-09T01:49:36Z</dcterms:created>
  <dcterms:modified xsi:type="dcterms:W3CDTF">2023-10-09T01:49:36Z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2052-5.5.1.7991</vt:lpwstr>
  </property>
  <property fmtid="{D5CDD505-2E9C-101B-9397-08002B2CF9AE}" pid="3" name="ICV">
    <vt:lpwstr>8797AC19898500ACCC100165DBE92BC8_43</vt:lpwstr>
  </property>
</Properties>
</file>